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7" r:id="rId2"/>
    <p:sldId id="291" r:id="rId3"/>
    <p:sldId id="569" r:id="rId4"/>
    <p:sldId id="587" r:id="rId5"/>
    <p:sldId id="283" r:id="rId6"/>
    <p:sldId id="589" r:id="rId7"/>
    <p:sldId id="592" r:id="rId8"/>
    <p:sldId id="590" r:id="rId9"/>
    <p:sldId id="596" r:id="rId10"/>
    <p:sldId id="593" r:id="rId11"/>
    <p:sldId id="591" r:id="rId12"/>
    <p:sldId id="585" r:id="rId13"/>
    <p:sldId id="586" r:id="rId14"/>
    <p:sldId id="292" r:id="rId15"/>
    <p:sldId id="280" r:id="rId16"/>
    <p:sldId id="279" r:id="rId17"/>
    <p:sldId id="259" r:id="rId18"/>
    <p:sldId id="256" r:id="rId19"/>
    <p:sldId id="301" r:id="rId20"/>
    <p:sldId id="304" r:id="rId21"/>
    <p:sldId id="302" r:id="rId22"/>
    <p:sldId id="260" r:id="rId23"/>
    <p:sldId id="577" r:id="rId24"/>
    <p:sldId id="581" r:id="rId25"/>
    <p:sldId id="305" r:id="rId26"/>
    <p:sldId id="303" r:id="rId27"/>
    <p:sldId id="345" r:id="rId28"/>
    <p:sldId id="571" r:id="rId29"/>
    <p:sldId id="576" r:id="rId30"/>
    <p:sldId id="572" r:id="rId31"/>
    <p:sldId id="580" r:id="rId32"/>
    <p:sldId id="574" r:id="rId33"/>
    <p:sldId id="579" r:id="rId34"/>
    <p:sldId id="575" r:id="rId35"/>
    <p:sldId id="594" r:id="rId36"/>
    <p:sldId id="595" r:id="rId37"/>
    <p:sldId id="573" r:id="rId38"/>
    <p:sldId id="344" r:id="rId39"/>
    <p:sldId id="285" r:id="rId40"/>
    <p:sldId id="582" r:id="rId41"/>
    <p:sldId id="274" r:id="rId42"/>
    <p:sldId id="275" r:id="rId43"/>
    <p:sldId id="278" r:id="rId44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67F"/>
    <a:srgbClr val="2F91D8"/>
    <a:srgbClr val="F0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483" autoAdjust="0"/>
  </p:normalViewPr>
  <p:slideViewPr>
    <p:cSldViewPr snapToGrid="0" showGuides="1">
      <p:cViewPr varScale="1">
        <p:scale>
          <a:sx n="79" d="100"/>
          <a:sy n="79" d="100"/>
        </p:scale>
        <p:origin x="86" y="3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aa3cae51-df62-47ad-b00c-5289b0109418.source.4.zh-Hans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9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aa3cae51-df62-47ad-b00c-5289b0109418.source.4.zh-Hans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8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64548187-c85d-4ef4-9e53-0831496356ea.source.6.zh-Hans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BAF2A-B706-447D-B949-457F7B61B2F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15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hyperlink" Target="http://www.officeplus.cn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B52526-9CCB-D7B9-D96A-B5394F15E8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88B92C1-2FCA-F076-550C-50C6B2AAF870}"/>
                </a:ext>
              </a:extLst>
            </p:cNvPr>
            <p:cNvGrpSpPr/>
            <p:nvPr/>
          </p:nvGrpSpPr>
          <p:grpSpPr>
            <a:xfrm>
              <a:off x="7302500" y="0"/>
              <a:ext cx="4889500" cy="5284576"/>
              <a:chOff x="7302500" y="0"/>
              <a:chExt cx="4889500" cy="5284576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1958B9E-8099-1ED1-3106-48110F23631B}"/>
                  </a:ext>
                </a:extLst>
              </p:cNvPr>
              <p:cNvSpPr/>
              <p:nvPr/>
            </p:nvSpPr>
            <p:spPr>
              <a:xfrm>
                <a:off x="7302500" y="1"/>
                <a:ext cx="4889500" cy="5284575"/>
              </a:xfrm>
              <a:custGeom>
                <a:avLst/>
                <a:gdLst>
                  <a:gd name="connsiteX0" fmla="*/ 898707 w 4889500"/>
                  <a:gd name="connsiteY0" fmla="*/ 0 h 5284575"/>
                  <a:gd name="connsiteX1" fmla="*/ 4889500 w 4889500"/>
                  <a:gd name="connsiteY1" fmla="*/ 0 h 5284575"/>
                  <a:gd name="connsiteX2" fmla="*/ 4889500 w 4889500"/>
                  <a:gd name="connsiteY2" fmla="*/ 4715038 h 5284575"/>
                  <a:gd name="connsiteX3" fmla="*/ 4836319 w 4889500"/>
                  <a:gd name="connsiteY3" fmla="*/ 4754806 h 5284575"/>
                  <a:gd name="connsiteX4" fmla="*/ 3101975 w 4889500"/>
                  <a:gd name="connsiteY4" fmla="*/ 5284575 h 5284575"/>
                  <a:gd name="connsiteX5" fmla="*/ 0 w 4889500"/>
                  <a:gd name="connsiteY5" fmla="*/ 2182600 h 5284575"/>
                  <a:gd name="connsiteX6" fmla="*/ 708341 w 4889500"/>
                  <a:gd name="connsiteY6" fmla="*/ 209456 h 52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500" h="5284575">
                    <a:moveTo>
                      <a:pt x="898707" y="0"/>
                    </a:moveTo>
                    <a:lnTo>
                      <a:pt x="4889500" y="0"/>
                    </a:lnTo>
                    <a:lnTo>
                      <a:pt x="4889500" y="4715038"/>
                    </a:lnTo>
                    <a:lnTo>
                      <a:pt x="4836319" y="4754806"/>
                    </a:lnTo>
                    <a:cubicBezTo>
                      <a:pt x="4341240" y="5089275"/>
                      <a:pt x="3744415" y="5284575"/>
                      <a:pt x="3101975" y="5284575"/>
                    </a:cubicBezTo>
                    <a:cubicBezTo>
                      <a:pt x="1388802" y="5284575"/>
                      <a:pt x="0" y="3895773"/>
                      <a:pt x="0" y="2182600"/>
                    </a:cubicBezTo>
                    <a:cubicBezTo>
                      <a:pt x="0" y="1433087"/>
                      <a:pt x="265826" y="745660"/>
                      <a:pt x="708341" y="209456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14740" r="-779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9805807-8FD7-F6E5-CBEB-FC385F6069E9}"/>
                  </a:ext>
                </a:extLst>
              </p:cNvPr>
              <p:cNvSpPr/>
              <p:nvPr/>
            </p:nvSpPr>
            <p:spPr>
              <a:xfrm>
                <a:off x="7302500" y="0"/>
                <a:ext cx="4889500" cy="5284575"/>
              </a:xfrm>
              <a:custGeom>
                <a:avLst/>
                <a:gdLst>
                  <a:gd name="connsiteX0" fmla="*/ 898707 w 4889500"/>
                  <a:gd name="connsiteY0" fmla="*/ 0 h 5284575"/>
                  <a:gd name="connsiteX1" fmla="*/ 4889500 w 4889500"/>
                  <a:gd name="connsiteY1" fmla="*/ 0 h 5284575"/>
                  <a:gd name="connsiteX2" fmla="*/ 4889500 w 4889500"/>
                  <a:gd name="connsiteY2" fmla="*/ 4715038 h 5284575"/>
                  <a:gd name="connsiteX3" fmla="*/ 4836319 w 4889500"/>
                  <a:gd name="connsiteY3" fmla="*/ 4754806 h 5284575"/>
                  <a:gd name="connsiteX4" fmla="*/ 3101975 w 4889500"/>
                  <a:gd name="connsiteY4" fmla="*/ 5284575 h 5284575"/>
                  <a:gd name="connsiteX5" fmla="*/ 0 w 4889500"/>
                  <a:gd name="connsiteY5" fmla="*/ 2182600 h 5284575"/>
                  <a:gd name="connsiteX6" fmla="*/ 708341 w 4889500"/>
                  <a:gd name="connsiteY6" fmla="*/ 209456 h 52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500" h="5284575">
                    <a:moveTo>
                      <a:pt x="898707" y="0"/>
                    </a:moveTo>
                    <a:lnTo>
                      <a:pt x="4889500" y="0"/>
                    </a:lnTo>
                    <a:lnTo>
                      <a:pt x="4889500" y="4715038"/>
                    </a:lnTo>
                    <a:lnTo>
                      <a:pt x="4836319" y="4754806"/>
                    </a:lnTo>
                    <a:cubicBezTo>
                      <a:pt x="4341240" y="5089275"/>
                      <a:pt x="3744415" y="5284575"/>
                      <a:pt x="3101975" y="5284575"/>
                    </a:cubicBezTo>
                    <a:cubicBezTo>
                      <a:pt x="1388802" y="5284575"/>
                      <a:pt x="0" y="3895773"/>
                      <a:pt x="0" y="2182600"/>
                    </a:cubicBezTo>
                    <a:cubicBezTo>
                      <a:pt x="0" y="1433087"/>
                      <a:pt x="265826" y="745660"/>
                      <a:pt x="708341" y="209456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8847B4-E12C-7A34-AAB3-B41EC32A2349}"/>
                </a:ext>
              </a:extLst>
            </p:cNvPr>
            <p:cNvGrpSpPr/>
            <p:nvPr/>
          </p:nvGrpSpPr>
          <p:grpSpPr>
            <a:xfrm>
              <a:off x="0" y="4038574"/>
              <a:ext cx="3412577" cy="2819426"/>
              <a:chOff x="0" y="4038574"/>
              <a:chExt cx="3412577" cy="2819426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4FFFE78-F57B-EAF5-6B18-80B077F3F4E3}"/>
                  </a:ext>
                </a:extLst>
              </p:cNvPr>
              <p:cNvSpPr/>
              <p:nvPr/>
            </p:nvSpPr>
            <p:spPr>
              <a:xfrm>
                <a:off x="0" y="4569344"/>
                <a:ext cx="3412577" cy="2288656"/>
              </a:xfrm>
              <a:custGeom>
                <a:avLst/>
                <a:gdLst>
                  <a:gd name="connsiteX0" fmla="*/ 1311261 w 3412577"/>
                  <a:gd name="connsiteY0" fmla="*/ 0 h 2288656"/>
                  <a:gd name="connsiteX1" fmla="*/ 3412577 w 3412577"/>
                  <a:gd name="connsiteY1" fmla="*/ 2101316 h 2288656"/>
                  <a:gd name="connsiteX2" fmla="*/ 3403117 w 3412577"/>
                  <a:gd name="connsiteY2" fmla="*/ 2288656 h 2288656"/>
                  <a:gd name="connsiteX3" fmla="*/ 3223915 w 3412577"/>
                  <a:gd name="connsiteY3" fmla="*/ 2288656 h 2288656"/>
                  <a:gd name="connsiteX4" fmla="*/ 3233375 w 3412577"/>
                  <a:gd name="connsiteY4" fmla="*/ 2101316 h 2288656"/>
                  <a:gd name="connsiteX5" fmla="*/ 1311260 w 3412577"/>
                  <a:gd name="connsiteY5" fmla="*/ 179201 h 2288656"/>
                  <a:gd name="connsiteX6" fmla="*/ 88616 w 3412577"/>
                  <a:gd name="connsiteY6" fmla="*/ 618119 h 2288656"/>
                  <a:gd name="connsiteX7" fmla="*/ 0 w 3412577"/>
                  <a:gd name="connsiteY7" fmla="*/ 698659 h 2288656"/>
                  <a:gd name="connsiteX8" fmla="*/ 0 w 3412577"/>
                  <a:gd name="connsiteY8" fmla="*/ 460866 h 2288656"/>
                  <a:gd name="connsiteX9" fmla="*/ 136395 w 3412577"/>
                  <a:gd name="connsiteY9" fmla="*/ 358872 h 2288656"/>
                  <a:gd name="connsiteX10" fmla="*/ 1311261 w 3412577"/>
                  <a:gd name="connsiteY10" fmla="*/ 0 h 228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2577" h="2288656">
                    <a:moveTo>
                      <a:pt x="1311261" y="0"/>
                    </a:moveTo>
                    <a:cubicBezTo>
                      <a:pt x="2471786" y="0"/>
                      <a:pt x="3412577" y="940791"/>
                      <a:pt x="3412577" y="2101316"/>
                    </a:cubicBezTo>
                    <a:lnTo>
                      <a:pt x="3403117" y="2288656"/>
                    </a:lnTo>
                    <a:lnTo>
                      <a:pt x="3223915" y="2288656"/>
                    </a:lnTo>
                    <a:lnTo>
                      <a:pt x="3233375" y="2101316"/>
                    </a:lnTo>
                    <a:cubicBezTo>
                      <a:pt x="3233375" y="1039761"/>
                      <a:pt x="2372815" y="179201"/>
                      <a:pt x="1311260" y="179201"/>
                    </a:cubicBezTo>
                    <a:cubicBezTo>
                      <a:pt x="846830" y="179201"/>
                      <a:pt x="420871" y="343918"/>
                      <a:pt x="88616" y="618119"/>
                    </a:cubicBezTo>
                    <a:lnTo>
                      <a:pt x="0" y="698659"/>
                    </a:lnTo>
                    <a:lnTo>
                      <a:pt x="0" y="460866"/>
                    </a:lnTo>
                    <a:lnTo>
                      <a:pt x="136395" y="358872"/>
                    </a:lnTo>
                    <a:cubicBezTo>
                      <a:pt x="471768" y="132299"/>
                      <a:pt x="876064" y="0"/>
                      <a:pt x="1311261" y="0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EE6E7ED-FB8D-034F-2A40-B087ACC6E30C}"/>
                  </a:ext>
                </a:extLst>
              </p:cNvPr>
              <p:cNvSpPr/>
              <p:nvPr/>
            </p:nvSpPr>
            <p:spPr>
              <a:xfrm>
                <a:off x="0" y="4038574"/>
                <a:ext cx="2680909" cy="1372126"/>
              </a:xfrm>
              <a:custGeom>
                <a:avLst/>
                <a:gdLst>
                  <a:gd name="connsiteX0" fmla="*/ 1086863 w 2680909"/>
                  <a:gd name="connsiteY0" fmla="*/ 324 h 1372126"/>
                  <a:gd name="connsiteX1" fmla="*/ 2680909 w 2680909"/>
                  <a:gd name="connsiteY1" fmla="*/ 556367 h 1372126"/>
                  <a:gd name="connsiteX2" fmla="*/ 2118470 w 2680909"/>
                  <a:gd name="connsiteY2" fmla="*/ 1241082 h 1372126"/>
                  <a:gd name="connsiteX3" fmla="*/ 459671 w 2680909"/>
                  <a:gd name="connsiteY3" fmla="*/ 1035930 h 1372126"/>
                  <a:gd name="connsiteX4" fmla="*/ 89547 w 2680909"/>
                  <a:gd name="connsiteY4" fmla="*/ 1280517 h 1372126"/>
                  <a:gd name="connsiteX5" fmla="*/ 0 w 2680909"/>
                  <a:gd name="connsiteY5" fmla="*/ 1372126 h 1372126"/>
                  <a:gd name="connsiteX6" fmla="*/ 0 w 2680909"/>
                  <a:gd name="connsiteY6" fmla="*/ 276729 h 1372126"/>
                  <a:gd name="connsiteX7" fmla="*/ 80992 w 2680909"/>
                  <a:gd name="connsiteY7" fmla="*/ 234822 h 1372126"/>
                  <a:gd name="connsiteX8" fmla="*/ 1086863 w 2680909"/>
                  <a:gd name="connsiteY8" fmla="*/ 324 h 137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80909" h="1372126">
                    <a:moveTo>
                      <a:pt x="1086863" y="324"/>
                    </a:moveTo>
                    <a:cubicBezTo>
                      <a:pt x="1656740" y="-8953"/>
                      <a:pt x="2223691" y="180799"/>
                      <a:pt x="2680909" y="556367"/>
                    </a:cubicBezTo>
                    <a:lnTo>
                      <a:pt x="2118470" y="1241082"/>
                    </a:lnTo>
                    <a:cubicBezTo>
                      <a:pt x="1651726" y="857690"/>
                      <a:pt x="1005755" y="777799"/>
                      <a:pt x="459671" y="1035930"/>
                    </a:cubicBezTo>
                    <a:cubicBezTo>
                      <a:pt x="323150" y="1100463"/>
                      <a:pt x="198992" y="1183229"/>
                      <a:pt x="89547" y="1280517"/>
                    </a:cubicBezTo>
                    <a:lnTo>
                      <a:pt x="0" y="1372126"/>
                    </a:lnTo>
                    <a:lnTo>
                      <a:pt x="0" y="276729"/>
                    </a:lnTo>
                    <a:lnTo>
                      <a:pt x="80992" y="234822"/>
                    </a:lnTo>
                    <a:cubicBezTo>
                      <a:pt x="401956" y="83104"/>
                      <a:pt x="744936" y="5889"/>
                      <a:pt x="1086863" y="324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D3BB47-E5BC-4EC6-39A5-368249DAC96B}"/>
                </a:ext>
              </a:extLst>
            </p:cNvPr>
            <p:cNvSpPr/>
            <p:nvPr/>
          </p:nvSpPr>
          <p:spPr>
            <a:xfrm>
              <a:off x="8121652" y="4244684"/>
              <a:ext cx="1039891" cy="10398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B986BCF-FDC2-FA1B-BCD2-6F5E3057B6C4}"/>
                </a:ext>
              </a:extLst>
            </p:cNvPr>
            <p:cNvGrpSpPr/>
            <p:nvPr/>
          </p:nvGrpSpPr>
          <p:grpSpPr>
            <a:xfrm>
              <a:off x="1165860" y="751711"/>
              <a:ext cx="448658" cy="108290"/>
              <a:chOff x="797560" y="751711"/>
              <a:chExt cx="448658" cy="108290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DEED391-EA20-E1F9-E2B9-5B91E29BD8B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137926" y="751711"/>
                <a:ext cx="108292" cy="10829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1B0D6C5-5556-07E4-B510-A44E5AD584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67743" y="751711"/>
                <a:ext cx="108292" cy="10829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D9BEC3D-A2BF-4948-0940-9C46860857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797560" y="751711"/>
                <a:ext cx="108292" cy="10829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1028700" y="1089025"/>
            <a:ext cx="6273800" cy="205704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1028700" y="3429001"/>
            <a:ext cx="6273800" cy="81568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17099" y="58571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101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91535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50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1EEA093-CC09-4FFE-BC3A-378A82B5EF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3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6FE5172-4E91-425B-BCA8-18A6A6B34D99}"/>
              </a:ext>
            </a:extLst>
          </p:cNvPr>
          <p:cNvSpPr/>
          <p:nvPr userDrawn="1"/>
        </p:nvSpPr>
        <p:spPr>
          <a:xfrm>
            <a:off x="10408515" y="4795948"/>
            <a:ext cx="3157428" cy="3157428"/>
          </a:xfrm>
          <a:prstGeom prst="ellipse">
            <a:avLst/>
          </a:prstGeom>
          <a:gradFill>
            <a:gsLst>
              <a:gs pos="0">
                <a:schemeClr val="accent2">
                  <a:alpha val="38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1"/>
          </a:gradFill>
          <a:ln>
            <a:solidFill>
              <a:schemeClr val="bg1"/>
            </a:solidFill>
          </a:ln>
          <a:effectLst>
            <a:softEdge rad="635000"/>
          </a:effectLst>
          <a:scene3d>
            <a:camera prst="orthographicFront"/>
            <a:lightRig rig="glow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0000">
                  <a:lumMod val="75000"/>
                  <a:lumOff val="25000"/>
                </a:srgbClr>
              </a:solidFill>
              <a:latin typeface="阿里巴巴普惠体 R"/>
              <a:ea typeface="阿里巴巴普惠体 R"/>
            </a:endParaRPr>
          </a:p>
        </p:txBody>
      </p:sp>
      <p:pic>
        <p:nvPicPr>
          <p:cNvPr id="179" name="图片 178">
            <a:extLst>
              <a:ext uri="{FF2B5EF4-FFF2-40B4-BE49-F238E27FC236}">
                <a16:creationId xmlns:a16="http://schemas.microsoft.com/office/drawing/2014/main" id="{27EC6A08-7503-4FAB-B7A0-88CB514F3E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191" t="51465"/>
          <a:stretch/>
        </p:blipFill>
        <p:spPr>
          <a:xfrm>
            <a:off x="-81172" y="0"/>
            <a:ext cx="4881542" cy="33285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49F1E7-D7B8-4453-AEA9-BF6FD1E60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500245"/>
            <a:ext cx="10515600" cy="610673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3600" b="0" i="0" u="none" strike="noStrike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419100" dist="38100" dir="2700000" sx="102000" sy="102000" algn="tl" rotWithShape="0">
                    <a:schemeClr val="accent1">
                      <a:lumMod val="50000"/>
                      <a:alpha val="23000"/>
                    </a:schemeClr>
                  </a:outerShdw>
                </a:effectLst>
                <a:uLnTx/>
                <a:uFillTx/>
                <a:latin typeface="阿里巴巴普惠体 B"/>
                <a:ea typeface="阿里巴巴普惠体 B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zh-CN" altLang="en-US" dirty="0"/>
              <a:t>输入标题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AE0362-FDD1-486F-AAB6-02B9ACBBF721}"/>
              </a:ext>
            </a:extLst>
          </p:cNvPr>
          <p:cNvSpPr/>
          <p:nvPr userDrawn="1"/>
        </p:nvSpPr>
        <p:spPr>
          <a:xfrm rot="21276305">
            <a:off x="-1039806" y="3519653"/>
            <a:ext cx="2079611" cy="2081274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  <a:alpha val="61000"/>
                </a:schemeClr>
              </a:gs>
              <a:gs pos="100000">
                <a:schemeClr val="accent3">
                  <a:alpha val="26000"/>
                </a:schemeClr>
              </a:gs>
            </a:gsLst>
            <a:lin ang="2700000" scaled="1"/>
          </a:gradFill>
          <a:ln>
            <a:solidFill>
              <a:schemeClr val="bg1"/>
            </a:solidFill>
          </a:ln>
          <a:effectLst>
            <a:softEdge rad="635000"/>
          </a:effectLst>
          <a:scene3d>
            <a:camera prst="orthographicFront"/>
            <a:lightRig rig="glow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0000">
                  <a:lumMod val="75000"/>
                  <a:lumOff val="25000"/>
                </a:srgbClr>
              </a:solidFill>
              <a:latin typeface="阿里巴巴普惠体 R"/>
              <a:ea typeface="阿里巴巴普惠体 R"/>
            </a:endParaRPr>
          </a:p>
        </p:txBody>
      </p:sp>
      <p:sp>
        <p:nvSpPr>
          <p:cNvPr id="27" name="圆: 空心 26">
            <a:extLst>
              <a:ext uri="{FF2B5EF4-FFF2-40B4-BE49-F238E27FC236}">
                <a16:creationId xmlns:a16="http://schemas.microsoft.com/office/drawing/2014/main" id="{A4CA3C10-2FA3-41B6-97C7-867CB21E6731}"/>
              </a:ext>
            </a:extLst>
          </p:cNvPr>
          <p:cNvSpPr/>
          <p:nvPr userDrawn="1"/>
        </p:nvSpPr>
        <p:spPr>
          <a:xfrm>
            <a:off x="-826140" y="-741993"/>
            <a:ext cx="1652280" cy="1652280"/>
          </a:xfrm>
          <a:prstGeom prst="donut">
            <a:avLst/>
          </a:prstGeom>
          <a:gradFill>
            <a:gsLst>
              <a:gs pos="0">
                <a:schemeClr val="accent2">
                  <a:alpha val="46000"/>
                </a:schemeClr>
              </a:gs>
              <a:gs pos="100000">
                <a:schemeClr val="accent1">
                  <a:alpha val="53000"/>
                </a:schemeClr>
              </a:gs>
            </a:gsLst>
            <a:lin ang="2700000" scaled="1"/>
          </a:gradFill>
          <a:ln>
            <a:noFill/>
          </a:ln>
          <a:effectLst/>
          <a:scene3d>
            <a:camera prst="perspectiveFront"/>
            <a:lightRig rig="glow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000000">
                  <a:lumMod val="75000"/>
                  <a:lumOff val="25000"/>
                </a:srgbClr>
              </a:solidFill>
              <a:latin typeface="阿里巴巴普惠体 R"/>
              <a:ea typeface="阿里巴巴普惠体 R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81D3A5F-086B-4C4E-9E89-4415FB90150C}"/>
              </a:ext>
            </a:extLst>
          </p:cNvPr>
          <p:cNvGrpSpPr/>
          <p:nvPr userDrawn="1"/>
        </p:nvGrpSpPr>
        <p:grpSpPr>
          <a:xfrm rot="10800000">
            <a:off x="10821812" y="1082996"/>
            <a:ext cx="2057159" cy="575610"/>
            <a:chOff x="-248963" y="4991062"/>
            <a:chExt cx="1711372" cy="478856"/>
          </a:xfrm>
          <a:gradFill flip="none" rotWithShape="1">
            <a:gsLst>
              <a:gs pos="0">
                <a:schemeClr val="accent1">
                  <a:alpha val="46000"/>
                </a:schemeClr>
              </a:gs>
              <a:gs pos="100000">
                <a:schemeClr val="accent2">
                  <a:alpha val="19000"/>
                </a:schemeClr>
              </a:gs>
            </a:gsLst>
            <a:lin ang="2700000" scaled="1"/>
            <a:tileRect/>
          </a:gradFill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534BA98-9394-4938-83B9-7CE22DD4A28A}"/>
                </a:ext>
              </a:extLst>
            </p:cNvPr>
            <p:cNvGrpSpPr/>
            <p:nvPr/>
          </p:nvGrpSpPr>
          <p:grpSpPr>
            <a:xfrm>
              <a:off x="-248963" y="4991062"/>
              <a:ext cx="818862" cy="478856"/>
              <a:chOff x="279133" y="4991062"/>
              <a:chExt cx="818862" cy="478856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850BEE29-8B70-4502-8D54-36D4E6B50865}"/>
                  </a:ext>
                </a:extLst>
              </p:cNvPr>
              <p:cNvGrpSpPr/>
              <p:nvPr/>
            </p:nvGrpSpPr>
            <p:grpSpPr>
              <a:xfrm>
                <a:off x="279133" y="4991062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68C0A9B2-777D-4C96-B5B7-71FDB7431DAD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E4F7EC44-E682-49D3-AB44-6E9A350E9D06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C6F2CD19-3F8D-4454-86AE-32018CB1509B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5B79B0BB-CDF4-401E-9FFB-B6B222CC56E2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FB2319D9-3AE5-4ABE-AEEC-7BD0E8D41BE8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6DFBC484-9284-4758-A5C2-41A718D0BDD2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AF40EE96-57A4-4E42-8E58-53AC76E4D9E8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E91CBF4C-4C0F-4CCB-8D36-8E82F1BAF291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FF43537D-CF68-4FC4-BFE9-C215279A5984}"/>
                  </a:ext>
                </a:extLst>
              </p:cNvPr>
              <p:cNvGrpSpPr/>
              <p:nvPr/>
            </p:nvGrpSpPr>
            <p:grpSpPr>
              <a:xfrm>
                <a:off x="279133" y="5135441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45E9BDB4-5C77-409D-AB92-C8998DB7C440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FD458B2C-C620-4A89-A0A3-28206F59D124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5C2850D8-B40E-4B3B-A5F4-4D8C61597B9E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5EF0EF28-66A7-40B6-AB3B-E2EEF1B898A7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6E1F8255-F29E-487F-8C8F-ED253308966C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BF88622D-EE87-402F-82CE-6408BB235D87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BF262746-4645-44DF-B45A-1D91B4217661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AF6D404F-9FDE-4F9E-9EB3-5341AC317269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8B58D07E-BE9A-426A-8165-E51F928EE9AB}"/>
                  </a:ext>
                </a:extLst>
              </p:cNvPr>
              <p:cNvGrpSpPr/>
              <p:nvPr/>
            </p:nvGrpSpPr>
            <p:grpSpPr>
              <a:xfrm>
                <a:off x="279133" y="5279820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90127000-C60B-4EE8-B6C1-35E660038208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769C6D91-E57D-496A-B23B-ED811B7FE72F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83F894E8-38FB-4912-90EE-0EB13C89EBD3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90C3950A-CCA6-434D-9094-51585DFF928E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560F10DF-678E-4156-86E3-65EC18D6A32B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A539B719-954A-4670-95E0-87FB17311685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B20BCE21-99F6-4D91-99B8-C4044BF6DAB5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F88CB6A9-54EA-49CF-A742-A0FF9F991C63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1C81178D-ACB6-4A36-B19A-2EE31B1EA920}"/>
                  </a:ext>
                </a:extLst>
              </p:cNvPr>
              <p:cNvGrpSpPr/>
              <p:nvPr/>
            </p:nvGrpSpPr>
            <p:grpSpPr>
              <a:xfrm>
                <a:off x="279133" y="5424199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829DC480-F7BF-4D82-884F-F59422E5132B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E7BFA774-59DD-4100-8031-B2D337E26032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600EA776-1843-4A28-AC81-17F175DE965B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51702BEB-A0BF-48CA-B334-5F5B1BE11A65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7E9122B3-4648-4C98-BA14-58F7D9621756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18B0710D-C926-4B3E-835F-11F805528C9B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9F07D4E8-6400-4854-BD87-FDDB07EFA9F0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D92ACB83-0961-412E-B675-346A5014217F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21B69B1-FAB7-49C0-85AF-BCA4D918F661}"/>
                </a:ext>
              </a:extLst>
            </p:cNvPr>
            <p:cNvGrpSpPr/>
            <p:nvPr/>
          </p:nvGrpSpPr>
          <p:grpSpPr>
            <a:xfrm>
              <a:off x="643547" y="4991062"/>
              <a:ext cx="818862" cy="478856"/>
              <a:chOff x="279133" y="4991062"/>
              <a:chExt cx="818862" cy="478856"/>
            </a:xfrm>
            <a:grpFill/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218531E7-EFB7-439D-9427-A65D7C3FDFB5}"/>
                  </a:ext>
                </a:extLst>
              </p:cNvPr>
              <p:cNvGrpSpPr/>
              <p:nvPr/>
            </p:nvGrpSpPr>
            <p:grpSpPr>
              <a:xfrm>
                <a:off x="279133" y="4991062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1879C4A8-5D8A-4F1F-BDB6-F0A73580164D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B7938598-8260-410B-9E4B-E4F35CE1D804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DF566262-55B2-4B3C-97F8-4080B4EACA41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EA6B689B-139A-43F7-8C2C-3315316244D7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A3C1EB49-0E08-447B-934D-0DD3656DFD23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7C10F7BA-BCE7-49AD-8EED-0C6394236B7A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6AF2354C-7D9F-44BF-86E7-05F9990525AE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09EE8C77-8288-4D95-A898-46F4745744C4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E2CC4962-7AD5-46CC-A445-62C7337F9F52}"/>
                  </a:ext>
                </a:extLst>
              </p:cNvPr>
              <p:cNvGrpSpPr/>
              <p:nvPr/>
            </p:nvGrpSpPr>
            <p:grpSpPr>
              <a:xfrm>
                <a:off x="279133" y="5135441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881EC411-96B4-413D-A2AF-4DC1F2630ADE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23F54854-E987-4E33-BBE2-0244AB520E29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912BE677-7AC2-4009-ADCE-174D154398F0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7E5BB0B7-C335-4306-9F5F-3E2769CAEB97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813A8A4E-2622-4033-8A27-24CD41FA9ED8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F123A98A-DB2F-4635-873B-1ED16B103723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49829EB6-D469-4FBF-88B4-FA18A14D8835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7708FF9D-F95A-4F47-A9BD-5DFD9A3D0F3F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94D3E37-89BE-4255-B899-3ECE53586682}"/>
                  </a:ext>
                </a:extLst>
              </p:cNvPr>
              <p:cNvGrpSpPr/>
              <p:nvPr/>
            </p:nvGrpSpPr>
            <p:grpSpPr>
              <a:xfrm>
                <a:off x="279133" y="5279820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5E63088D-BC41-4382-B097-63F277A87BB4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EA9FBB76-8877-4048-9EBB-6FC2FC566833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8FC3C4C5-A5EB-4910-BD98-424D0A6B8ECD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E3C54161-6913-4517-A841-F1BB9EDF0320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0096D1D9-7E70-4922-A93E-5B4EEBA19AAC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A86B0D36-D0C0-4C53-9DF2-060DD5846EDA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65653B27-CCA0-4496-86C8-E938EB0C4A2A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993F7A44-9AAA-4702-9117-93A84F653EA7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D4CBD915-C931-4BF4-BD0A-68366BDE5C5E}"/>
                  </a:ext>
                </a:extLst>
              </p:cNvPr>
              <p:cNvGrpSpPr/>
              <p:nvPr/>
            </p:nvGrpSpPr>
            <p:grpSpPr>
              <a:xfrm>
                <a:off x="279133" y="5424199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BABDAD27-ED4A-4FB5-86CA-5261526100F6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76E264A9-9351-42B6-A2AB-CB35F7FE64D8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0457D140-6B8F-4843-86FE-DBA4C392E53D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17C931CF-6D36-4D29-8A35-4BDAB680B80B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6F68283F-0113-41EA-878A-0FC0EE246ECC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8F97BBBB-381F-41CE-B62E-04A0A2A4EC0B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D303B2FB-0D19-4F4E-9778-A3F5DB7886E6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2E382499-4DE6-476C-82BA-0A6D6823EBDD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</p:grp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7CB94E9-AAF7-4762-BA86-F8C895118962}"/>
              </a:ext>
            </a:extLst>
          </p:cNvPr>
          <p:cNvGrpSpPr/>
          <p:nvPr userDrawn="1"/>
        </p:nvGrpSpPr>
        <p:grpSpPr>
          <a:xfrm rot="10800000">
            <a:off x="-1395063" y="5498083"/>
            <a:ext cx="2057159" cy="575610"/>
            <a:chOff x="-248963" y="4991062"/>
            <a:chExt cx="1711372" cy="478856"/>
          </a:xfrm>
          <a:gradFill flip="none" rotWithShape="1">
            <a:gsLst>
              <a:gs pos="0">
                <a:schemeClr val="accent1">
                  <a:alpha val="46000"/>
                </a:schemeClr>
              </a:gs>
              <a:gs pos="100000">
                <a:schemeClr val="accent2">
                  <a:alpha val="19000"/>
                </a:schemeClr>
              </a:gs>
            </a:gsLst>
            <a:lin ang="2700000" scaled="1"/>
            <a:tileRect/>
          </a:gradFill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B678A6F6-A3D9-42FB-9233-EEC9931ECF98}"/>
                </a:ext>
              </a:extLst>
            </p:cNvPr>
            <p:cNvGrpSpPr/>
            <p:nvPr/>
          </p:nvGrpSpPr>
          <p:grpSpPr>
            <a:xfrm>
              <a:off x="-248963" y="4991062"/>
              <a:ext cx="818862" cy="478856"/>
              <a:chOff x="279133" y="4991062"/>
              <a:chExt cx="818862" cy="478856"/>
            </a:xfrm>
            <a:grpFill/>
          </p:grpSpPr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DFDC19DA-5400-4B1E-BE12-004E6A6ACDCF}"/>
                  </a:ext>
                </a:extLst>
              </p:cNvPr>
              <p:cNvGrpSpPr/>
              <p:nvPr/>
            </p:nvGrpSpPr>
            <p:grpSpPr>
              <a:xfrm>
                <a:off x="279133" y="4991062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171" name="椭圆 170">
                  <a:extLst>
                    <a:ext uri="{FF2B5EF4-FFF2-40B4-BE49-F238E27FC236}">
                      <a16:creationId xmlns:a16="http://schemas.microsoft.com/office/drawing/2014/main" id="{44D007EE-6619-4EFF-8B52-8FF316CE015D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9BF0767A-8CF2-4B78-963C-5A72664306D4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F229B64F-D722-482A-9B1E-5C7D1502E81F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74" name="椭圆 173">
                  <a:extLst>
                    <a:ext uri="{FF2B5EF4-FFF2-40B4-BE49-F238E27FC236}">
                      <a16:creationId xmlns:a16="http://schemas.microsoft.com/office/drawing/2014/main" id="{3F3DAFE1-155C-4C8C-8730-C15414414D78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FB046A12-4B45-4E1D-899F-14B3BF87E840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89FBAECA-DFFE-497F-91A8-E13587919FEB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77" name="椭圆 176">
                  <a:extLst>
                    <a:ext uri="{FF2B5EF4-FFF2-40B4-BE49-F238E27FC236}">
                      <a16:creationId xmlns:a16="http://schemas.microsoft.com/office/drawing/2014/main" id="{1B7F8A6B-905E-4CEA-9DB5-A4792E93B1C7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28E89284-3A16-41FE-9058-4E49BE44409E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D110F525-63FA-4DD4-91B8-F3FA109487E0}"/>
                  </a:ext>
                </a:extLst>
              </p:cNvPr>
              <p:cNvGrpSpPr/>
              <p:nvPr/>
            </p:nvGrpSpPr>
            <p:grpSpPr>
              <a:xfrm>
                <a:off x="279133" y="5135441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C9FC3D72-CA1E-43A2-9503-2FD7D34C7735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8EC04C6B-E4EB-4A13-8688-3A2B2EFCCBD7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65" name="椭圆 164">
                  <a:extLst>
                    <a:ext uri="{FF2B5EF4-FFF2-40B4-BE49-F238E27FC236}">
                      <a16:creationId xmlns:a16="http://schemas.microsoft.com/office/drawing/2014/main" id="{786F0F14-A833-4EC3-B70F-0FFFF4D07113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223AB7C5-6CA1-4507-8C28-E8E2BB399C4B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67" name="椭圆 166">
                  <a:extLst>
                    <a:ext uri="{FF2B5EF4-FFF2-40B4-BE49-F238E27FC236}">
                      <a16:creationId xmlns:a16="http://schemas.microsoft.com/office/drawing/2014/main" id="{882E953F-202C-43B1-A85A-30AEC664A4BD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68" name="椭圆 167">
                  <a:extLst>
                    <a:ext uri="{FF2B5EF4-FFF2-40B4-BE49-F238E27FC236}">
                      <a16:creationId xmlns:a16="http://schemas.microsoft.com/office/drawing/2014/main" id="{DA466996-F72A-437C-BED5-B0C1F7D3A903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EA7F5404-401D-41EC-913A-6EB5FD21C129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72AAE1D9-CA85-405B-A366-4B528EFF4688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763462CF-F59F-4C56-9DC4-0649F36458F6}"/>
                  </a:ext>
                </a:extLst>
              </p:cNvPr>
              <p:cNvGrpSpPr/>
              <p:nvPr/>
            </p:nvGrpSpPr>
            <p:grpSpPr>
              <a:xfrm>
                <a:off x="279133" y="5279820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0B1B9E46-DDD5-487A-8E5A-5E8E6882A1CF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56" name="椭圆 155">
                  <a:extLst>
                    <a:ext uri="{FF2B5EF4-FFF2-40B4-BE49-F238E27FC236}">
                      <a16:creationId xmlns:a16="http://schemas.microsoft.com/office/drawing/2014/main" id="{C5D53C34-16D4-452B-A28D-CD16397B8DB1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303417E7-0CEE-4D91-8945-05581B17D2C3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9B682E23-5252-40DD-961C-D81876894A6D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448208AD-5F56-4F29-82AF-6BF31E118DF1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D27C448E-8BC6-4D98-8A87-46B2302D78E6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D0B636F9-0CF3-4ECC-B79D-F97EB4CD9666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84AAFFC8-34A4-4CFB-A889-17EF97625BEC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EF84E2EC-7C84-4A49-AF36-81BAADF0A43E}"/>
                  </a:ext>
                </a:extLst>
              </p:cNvPr>
              <p:cNvGrpSpPr/>
              <p:nvPr/>
            </p:nvGrpSpPr>
            <p:grpSpPr>
              <a:xfrm>
                <a:off x="279133" y="5424199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F5FCDD1A-F494-46E7-BD09-10D871B71782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16CAAF07-637B-41C1-BC9C-FE39B2E8F977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CC8EA86A-6BDE-40AC-A9C1-3D95D65C9412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215365B9-6BAB-40A6-825E-436F6EC569D7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6DEFEF50-F918-458A-AD92-8FFBD60C4B41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32FEA3D4-F7CF-4718-A256-18CB0B93EE00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53" name="椭圆 152">
                  <a:extLst>
                    <a:ext uri="{FF2B5EF4-FFF2-40B4-BE49-F238E27FC236}">
                      <a16:creationId xmlns:a16="http://schemas.microsoft.com/office/drawing/2014/main" id="{BF18B3FF-01B2-4B6D-A392-C2ECE40CD20C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478B1122-14F5-4CA4-B6D7-AE04BAF036A3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970C3017-A3F7-487F-A7BF-A955126D701B}"/>
                </a:ext>
              </a:extLst>
            </p:cNvPr>
            <p:cNvGrpSpPr/>
            <p:nvPr/>
          </p:nvGrpSpPr>
          <p:grpSpPr>
            <a:xfrm>
              <a:off x="643547" y="4991062"/>
              <a:ext cx="818862" cy="478856"/>
              <a:chOff x="279133" y="4991062"/>
              <a:chExt cx="818862" cy="478856"/>
            </a:xfrm>
            <a:grpFill/>
          </p:grpSpPr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A9B7177E-D701-46BE-8153-23C7510B409F}"/>
                  </a:ext>
                </a:extLst>
              </p:cNvPr>
              <p:cNvGrpSpPr/>
              <p:nvPr/>
            </p:nvGrpSpPr>
            <p:grpSpPr>
              <a:xfrm>
                <a:off x="279133" y="4991062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3E73861D-0B3A-4BBF-8AED-3417B223AAFA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AC696514-46BC-48B4-BE74-14309D00D895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A385A056-6A1F-4D3E-A3AB-D3F1340AC485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15729C36-56F6-4718-A204-8D770CD41B4E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79C59182-D50C-46E7-BA6B-93431BF83E71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9CC227C9-FD6D-4522-B37A-58160D8C4950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C08B239F-198D-4A55-9E0A-84F27CFE7C48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387F0FF9-A9AF-47BD-AC17-713B85088CA9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7897C0BB-F700-4D62-B631-EECBF0623F9E}"/>
                  </a:ext>
                </a:extLst>
              </p:cNvPr>
              <p:cNvGrpSpPr/>
              <p:nvPr/>
            </p:nvGrpSpPr>
            <p:grpSpPr>
              <a:xfrm>
                <a:off x="279133" y="5135441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1E51E4B9-31C5-40D3-8029-9D05AB80BFE5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D71445D7-4FCD-42BC-AE48-C32FFAC34747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F1BFA45D-F127-4C35-B69A-140223C9AB9D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CFE5EE50-FD4A-4651-907F-143744307D38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5BFBED9A-9FDC-41D8-A8B0-5BEBC99F0241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7C7769A9-CE37-4BAB-87D6-178E01CE5DB7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F5EBED39-9500-4745-A8FE-786E4AAFFEBA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415A0A4C-0A64-4E6A-92BB-6DBB13201B0C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E90B7CF6-6870-427C-A4DB-87B33E257871}"/>
                  </a:ext>
                </a:extLst>
              </p:cNvPr>
              <p:cNvGrpSpPr/>
              <p:nvPr/>
            </p:nvGrpSpPr>
            <p:grpSpPr>
              <a:xfrm>
                <a:off x="279133" y="5279820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550ED989-355C-401E-8817-62A5AB183E89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08A7FC02-78F0-4578-BECD-D322EE97F388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538B257F-4BDF-4F0B-9387-3C08779506CF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8A0B21FB-0B8B-49CD-A37A-DBC4756458A4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23" name="椭圆 122">
                  <a:extLst>
                    <a:ext uri="{FF2B5EF4-FFF2-40B4-BE49-F238E27FC236}">
                      <a16:creationId xmlns:a16="http://schemas.microsoft.com/office/drawing/2014/main" id="{E39D6A8A-DAD0-4475-8DF3-70C9E1D7FA93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24" name="椭圆 123">
                  <a:extLst>
                    <a:ext uri="{FF2B5EF4-FFF2-40B4-BE49-F238E27FC236}">
                      <a16:creationId xmlns:a16="http://schemas.microsoft.com/office/drawing/2014/main" id="{C0DEC377-3D03-4F75-BDCE-0C170B286EE0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25" name="椭圆 124">
                  <a:extLst>
                    <a:ext uri="{FF2B5EF4-FFF2-40B4-BE49-F238E27FC236}">
                      <a16:creationId xmlns:a16="http://schemas.microsoft.com/office/drawing/2014/main" id="{322E6B1E-8966-4E09-B19B-C0EBA0558544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48573EB6-52CE-4066-B931-205E2CB89497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12553B92-64BC-4763-91C2-ABC5060B0A61}"/>
                  </a:ext>
                </a:extLst>
              </p:cNvPr>
              <p:cNvGrpSpPr/>
              <p:nvPr/>
            </p:nvGrpSpPr>
            <p:grpSpPr>
              <a:xfrm>
                <a:off x="279133" y="5424199"/>
                <a:ext cx="818862" cy="45719"/>
                <a:chOff x="279133" y="4991062"/>
                <a:chExt cx="818862" cy="45719"/>
              </a:xfrm>
              <a:grpFill/>
            </p:grpSpPr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0B1CF235-4E2A-4A2F-AEFA-C1D70585B57A}"/>
                    </a:ext>
                  </a:extLst>
                </p:cNvPr>
                <p:cNvSpPr/>
                <p:nvPr/>
              </p:nvSpPr>
              <p:spPr>
                <a:xfrm>
                  <a:off x="279133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927DA9E3-1C89-4550-B325-C9B4A8D7D22D}"/>
                    </a:ext>
                  </a:extLst>
                </p:cNvPr>
                <p:cNvSpPr/>
                <p:nvPr/>
              </p:nvSpPr>
              <p:spPr>
                <a:xfrm>
                  <a:off x="389582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E0C07187-47DF-40EF-8DEB-56F8DB3184E0}"/>
                    </a:ext>
                  </a:extLst>
                </p:cNvPr>
                <p:cNvSpPr/>
                <p:nvPr/>
              </p:nvSpPr>
              <p:spPr>
                <a:xfrm>
                  <a:off x="500031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BB49DA67-C79F-4A69-ADB7-1630D612D1CA}"/>
                    </a:ext>
                  </a:extLst>
                </p:cNvPr>
                <p:cNvSpPr/>
                <p:nvPr/>
              </p:nvSpPr>
              <p:spPr>
                <a:xfrm>
                  <a:off x="610480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467CFA74-CF45-497F-9807-C1DE301F3F79}"/>
                    </a:ext>
                  </a:extLst>
                </p:cNvPr>
                <p:cNvSpPr/>
                <p:nvPr/>
              </p:nvSpPr>
              <p:spPr>
                <a:xfrm>
                  <a:off x="720929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A2E33D2F-88F4-4A4E-9865-668E78D8C552}"/>
                    </a:ext>
                  </a:extLst>
                </p:cNvPr>
                <p:cNvSpPr/>
                <p:nvPr/>
              </p:nvSpPr>
              <p:spPr>
                <a:xfrm>
                  <a:off x="831378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CF7F59A7-787B-41FB-A946-79BB4FFAAF67}"/>
                    </a:ext>
                  </a:extLst>
                </p:cNvPr>
                <p:cNvSpPr/>
                <p:nvPr/>
              </p:nvSpPr>
              <p:spPr>
                <a:xfrm>
                  <a:off x="941827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6BC1E9AE-8AD4-44B4-98C9-A0AD6A1D301E}"/>
                    </a:ext>
                  </a:extLst>
                </p:cNvPr>
                <p:cNvSpPr/>
                <p:nvPr/>
              </p:nvSpPr>
              <p:spPr>
                <a:xfrm>
                  <a:off x="1052276" y="499106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Rounded Book"/>
                    <a:ea typeface="思源黑体 CN Regular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4056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8EEF29-0FE4-85A3-CCBC-A0AC61882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hlinkClick r:id="rId4"/>
            <a:extLst>
              <a:ext uri="{FF2B5EF4-FFF2-40B4-BE49-F238E27FC236}">
                <a16:creationId xmlns:a16="http://schemas.microsoft.com/office/drawing/2014/main" id="{173A3730-BDAC-7FE9-02B2-62E4D99E6F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592" y="425696"/>
            <a:ext cx="1713297" cy="22615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D89120A-90D8-3D47-8EA8-4FE0FD4DDA2A}"/>
              </a:ext>
            </a:extLst>
          </p:cNvPr>
          <p:cNvGrpSpPr/>
          <p:nvPr userDrawn="1"/>
        </p:nvGrpSpPr>
        <p:grpSpPr>
          <a:xfrm>
            <a:off x="481262" y="346514"/>
            <a:ext cx="365761" cy="356135"/>
            <a:chOff x="1078029" y="1020277"/>
            <a:chExt cx="365761" cy="35613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4B82DDB-D7F7-DB97-3BF6-71F4601CEB6E}"/>
                </a:ext>
              </a:extLst>
            </p:cNvPr>
            <p:cNvSpPr/>
            <p:nvPr/>
          </p:nvSpPr>
          <p:spPr>
            <a:xfrm>
              <a:off x="1078029" y="1020277"/>
              <a:ext cx="308009" cy="30800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51FFDD2-9400-7F41-96B3-4F072B269763}"/>
                </a:ext>
              </a:extLst>
            </p:cNvPr>
            <p:cNvSpPr/>
            <p:nvPr/>
          </p:nvSpPr>
          <p:spPr>
            <a:xfrm>
              <a:off x="1135781" y="1068403"/>
              <a:ext cx="308009" cy="30800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标题 16">
            <a:extLst>
              <a:ext uri="{FF2B5EF4-FFF2-40B4-BE49-F238E27FC236}">
                <a16:creationId xmlns:a16="http://schemas.microsoft.com/office/drawing/2014/main" id="{05984B3E-2A07-971D-C5D0-C17318070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701" y="307376"/>
            <a:ext cx="3088907" cy="4915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486021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1BA447-2A0D-4B98-8172-B62067A8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DE86-ACDE-44B1-B9C2-5248531312A1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CF8324-92A3-4618-9CC7-5D7887FDB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85AA4A-B82C-48A1-8419-4F7A210D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A983-6466-46CE-8864-4FDD53A4E91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CF6094A-63D2-5684-48BD-D7693CF81D8E}"/>
              </a:ext>
            </a:extLst>
          </p:cNvPr>
          <p:cNvGrpSpPr/>
          <p:nvPr userDrawn="1"/>
        </p:nvGrpSpPr>
        <p:grpSpPr>
          <a:xfrm>
            <a:off x="515938" y="186347"/>
            <a:ext cx="943392" cy="1062381"/>
            <a:chOff x="466249" y="379387"/>
            <a:chExt cx="943392" cy="1062381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513EBF4-5635-1D28-E8BD-06CEA8BCAE7F}"/>
                </a:ext>
              </a:extLst>
            </p:cNvPr>
            <p:cNvSpPr/>
            <p:nvPr/>
          </p:nvSpPr>
          <p:spPr>
            <a:xfrm>
              <a:off x="515938" y="608330"/>
              <a:ext cx="407670" cy="407670"/>
            </a:xfrm>
            <a:prstGeom prst="ellipse">
              <a:avLst/>
            </a:prstGeom>
            <a:gradFill flip="none" rotWithShape="1">
              <a:gsLst>
                <a:gs pos="37000">
                  <a:schemeClr val="accent2"/>
                </a:gs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3F716CF7-37C5-83D3-5375-0E432B0F143F}"/>
                </a:ext>
              </a:extLst>
            </p:cNvPr>
            <p:cNvSpPr/>
            <p:nvPr/>
          </p:nvSpPr>
          <p:spPr>
            <a:xfrm>
              <a:off x="896878" y="379387"/>
              <a:ext cx="152838" cy="152838"/>
            </a:xfrm>
            <a:prstGeom prst="ellipse">
              <a:avLst/>
            </a:prstGeom>
            <a:gradFill flip="none" rotWithShape="1">
              <a:gsLst>
                <a:gs pos="100000">
                  <a:schemeClr val="accent5">
                    <a:alpha val="19000"/>
                  </a:schemeClr>
                </a:gs>
                <a:gs pos="0">
                  <a:schemeClr val="accent5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1869FD5-DE44-9A5F-B202-21F4F6CB9DB1}"/>
                </a:ext>
              </a:extLst>
            </p:cNvPr>
            <p:cNvSpPr/>
            <p:nvPr/>
          </p:nvSpPr>
          <p:spPr>
            <a:xfrm>
              <a:off x="1256803" y="553667"/>
              <a:ext cx="152838" cy="152838"/>
            </a:xfrm>
            <a:prstGeom prst="ellipse">
              <a:avLst/>
            </a:prstGeom>
            <a:gradFill flip="none" rotWithShape="1">
              <a:gsLst>
                <a:gs pos="48300">
                  <a:schemeClr val="accent2">
                    <a:alpha val="86000"/>
                  </a:schemeClr>
                </a:gs>
                <a:gs pos="100000">
                  <a:schemeClr val="accent3"/>
                </a:gs>
                <a:gs pos="0">
                  <a:schemeClr val="accent1">
                    <a:alpha val="8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FF729942-7519-A96C-F6A6-B8CACA547A52}"/>
                </a:ext>
              </a:extLst>
            </p:cNvPr>
            <p:cNvSpPr/>
            <p:nvPr/>
          </p:nvSpPr>
          <p:spPr>
            <a:xfrm>
              <a:off x="466249" y="934720"/>
              <a:ext cx="507048" cy="507048"/>
            </a:xfrm>
            <a:prstGeom prst="ellipse">
              <a:avLst/>
            </a:prstGeom>
            <a:gradFill flip="none" rotWithShape="1">
              <a:gsLst>
                <a:gs pos="48300">
                  <a:schemeClr val="accent2">
                    <a:alpha val="86000"/>
                  </a:schemeClr>
                </a:gs>
                <a:gs pos="100000">
                  <a:schemeClr val="accent3"/>
                </a:gs>
                <a:gs pos="0">
                  <a:schemeClr val="accent1">
                    <a:alpha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标题 67">
            <a:extLst>
              <a:ext uri="{FF2B5EF4-FFF2-40B4-BE49-F238E27FC236}">
                <a16:creationId xmlns:a16="http://schemas.microsoft.com/office/drawing/2014/main" id="{EFCFFDA8-A779-A8E0-B9D1-856F1EB8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54" y="480155"/>
            <a:ext cx="10040935" cy="600710"/>
          </a:xfrm>
          <a:prstGeom prst="rect">
            <a:avLst/>
          </a:prstGeom>
        </p:spPr>
        <p:txBody>
          <a:bodyPr/>
          <a:lstStyle>
            <a:lvl1pPr>
              <a:defRPr sz="360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78738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8162593-F12A-5B1A-76D6-206F87DFC1B4}"/>
              </a:ext>
            </a:extLst>
          </p:cNvPr>
          <p:cNvGrpSpPr/>
          <p:nvPr userDrawn="1"/>
        </p:nvGrpSpPr>
        <p:grpSpPr>
          <a:xfrm>
            <a:off x="1132086" y="1871720"/>
            <a:ext cx="2329789" cy="2329789"/>
            <a:chOff x="2664713" y="698876"/>
            <a:chExt cx="1886857" cy="1886857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4D7F410-5217-0842-1462-DDC38530C234}"/>
                </a:ext>
              </a:extLst>
            </p:cNvPr>
            <p:cNvSpPr/>
            <p:nvPr userDrawn="1"/>
          </p:nvSpPr>
          <p:spPr>
            <a:xfrm rot="18900000">
              <a:off x="2664713" y="698876"/>
              <a:ext cx="1886857" cy="18868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2106A6B-FEB6-0F7F-8DE3-AA805567AE08}"/>
                </a:ext>
              </a:extLst>
            </p:cNvPr>
            <p:cNvSpPr/>
            <p:nvPr userDrawn="1"/>
          </p:nvSpPr>
          <p:spPr>
            <a:xfrm rot="19815199">
              <a:off x="2986330" y="1281019"/>
              <a:ext cx="1243625" cy="1243625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标题 19">
            <a:extLst>
              <a:ext uri="{FF2B5EF4-FFF2-40B4-BE49-F238E27FC236}">
                <a16:creationId xmlns:a16="http://schemas.microsoft.com/office/drawing/2014/main" id="{08365167-6D5F-0A7D-DABA-D5C21D85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754" y="2290536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0">
            <a:extLst>
              <a:ext uri="{FF2B5EF4-FFF2-40B4-BE49-F238E27FC236}">
                <a16:creationId xmlns:a16="http://schemas.microsoft.com/office/drawing/2014/main" id="{C5F8C731-83C3-5768-653C-4846D6FE5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7870" y="318588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6462DAB-DA9C-02E5-CE28-D797AC873C9E}"/>
              </a:ext>
            </a:extLst>
          </p:cNvPr>
          <p:cNvSpPr/>
          <p:nvPr userDrawn="1"/>
        </p:nvSpPr>
        <p:spPr>
          <a:xfrm rot="18900000">
            <a:off x="8638546" y="-1152408"/>
            <a:ext cx="2505269" cy="2505269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1174E43-2FDD-4CA9-8BB1-831F6477021C}"/>
              </a:ext>
            </a:extLst>
          </p:cNvPr>
          <p:cNvSpPr/>
          <p:nvPr userDrawn="1"/>
        </p:nvSpPr>
        <p:spPr>
          <a:xfrm rot="19815199">
            <a:off x="7423282" y="4937791"/>
            <a:ext cx="1392812" cy="139281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669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27253A-091C-4153-89C3-3241D800088E}"/>
              </a:ext>
            </a:extLst>
          </p:cNvPr>
          <p:cNvGrpSpPr/>
          <p:nvPr userDrawn="1"/>
        </p:nvGrpSpPr>
        <p:grpSpPr>
          <a:xfrm>
            <a:off x="11754712" y="0"/>
            <a:ext cx="179251" cy="6858000"/>
            <a:chOff x="11754712" y="0"/>
            <a:chExt cx="179251" cy="685800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BAC0D15-6509-42AE-80FA-5B0E6E516C13}"/>
                </a:ext>
              </a:extLst>
            </p:cNvPr>
            <p:cNvGrpSpPr/>
            <p:nvPr/>
          </p:nvGrpSpPr>
          <p:grpSpPr>
            <a:xfrm>
              <a:off x="11754712" y="2700746"/>
              <a:ext cx="179251" cy="1456507"/>
              <a:chOff x="11721374" y="2711252"/>
              <a:chExt cx="179251" cy="1456507"/>
            </a:xfrm>
          </p:grpSpPr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D150CAFF-15C6-44C7-B6AB-37D9E1862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21374" y="2711252"/>
                <a:ext cx="179251" cy="179251"/>
              </a:xfrm>
              <a:prstGeom prst="rect">
                <a:avLst/>
              </a:prstGeom>
            </p:spPr>
          </p:pic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A03B0FF-2FDB-43C3-8E76-E07C00288803}"/>
                  </a:ext>
                </a:extLst>
              </p:cNvPr>
              <p:cNvGrpSpPr/>
              <p:nvPr/>
            </p:nvGrpSpPr>
            <p:grpSpPr>
              <a:xfrm>
                <a:off x="11736311" y="3167502"/>
                <a:ext cx="149376" cy="130703"/>
                <a:chOff x="6130757" y="1551740"/>
                <a:chExt cx="236060" cy="206552"/>
              </a:xfrm>
            </p:grpSpPr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504891D0-FD51-4745-96A8-506B830EB659}"/>
                    </a:ext>
                  </a:extLst>
                </p:cNvPr>
                <p:cNvSpPr/>
                <p:nvPr/>
              </p:nvSpPr>
              <p:spPr>
                <a:xfrm>
                  <a:off x="6130757" y="1551740"/>
                  <a:ext cx="236060" cy="153439"/>
                </a:xfrm>
                <a:custGeom>
                  <a:avLst/>
                  <a:gdLst>
                    <a:gd name="connsiteX0" fmla="*/ 47212 w 236060"/>
                    <a:gd name="connsiteY0" fmla="*/ 153439 h 153439"/>
                    <a:gd name="connsiteX1" fmla="*/ 0 w 236060"/>
                    <a:gd name="connsiteY1" fmla="*/ 153439 h 153439"/>
                    <a:gd name="connsiteX2" fmla="*/ 0 w 236060"/>
                    <a:gd name="connsiteY2" fmla="*/ 0 h 153439"/>
                    <a:gd name="connsiteX3" fmla="*/ 236060 w 236060"/>
                    <a:gd name="connsiteY3" fmla="*/ 0 h 153439"/>
                    <a:gd name="connsiteX4" fmla="*/ 236060 w 236060"/>
                    <a:gd name="connsiteY4" fmla="*/ 153439 h 153439"/>
                    <a:gd name="connsiteX5" fmla="*/ 188848 w 236060"/>
                    <a:gd name="connsiteY5" fmla="*/ 153439 h 153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060" h="153439">
                      <a:moveTo>
                        <a:pt x="47212" y="153439"/>
                      </a:moveTo>
                      <a:lnTo>
                        <a:pt x="0" y="153439"/>
                      </a:lnTo>
                      <a:lnTo>
                        <a:pt x="0" y="0"/>
                      </a:lnTo>
                      <a:lnTo>
                        <a:pt x="236060" y="0"/>
                      </a:lnTo>
                      <a:lnTo>
                        <a:pt x="236060" y="153439"/>
                      </a:lnTo>
                      <a:lnTo>
                        <a:pt x="188848" y="153439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3C5B69B9-FCE1-4B92-97CE-EB40FC8D9C99}"/>
                    </a:ext>
                  </a:extLst>
                </p:cNvPr>
                <p:cNvSpPr/>
                <p:nvPr/>
              </p:nvSpPr>
              <p:spPr>
                <a:xfrm>
                  <a:off x="6201575" y="1640263"/>
                  <a:ext cx="5901" cy="23606"/>
                </a:xfrm>
                <a:custGeom>
                  <a:avLst/>
                  <a:gdLst>
                    <a:gd name="connsiteX0" fmla="*/ 0 w 5901"/>
                    <a:gd name="connsiteY0" fmla="*/ 0 h 23606"/>
                    <a:gd name="connsiteX1" fmla="*/ 0 w 5901"/>
                    <a:gd name="connsiteY1" fmla="*/ 23606 h 2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23606">
                      <a:moveTo>
                        <a:pt x="0" y="0"/>
                      </a:moveTo>
                      <a:lnTo>
                        <a:pt x="0" y="23606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FA83C49F-31F3-41A0-802A-1500B59A70C8}"/>
                    </a:ext>
                  </a:extLst>
                </p:cNvPr>
                <p:cNvSpPr/>
                <p:nvPr/>
              </p:nvSpPr>
              <p:spPr>
                <a:xfrm>
                  <a:off x="6248787" y="1705179"/>
                  <a:ext cx="5901" cy="35409"/>
                </a:xfrm>
                <a:custGeom>
                  <a:avLst/>
                  <a:gdLst>
                    <a:gd name="connsiteX0" fmla="*/ 0 w 5901"/>
                    <a:gd name="connsiteY0" fmla="*/ 0 h 35409"/>
                    <a:gd name="connsiteX1" fmla="*/ 0 w 5901"/>
                    <a:gd name="connsiteY1" fmla="*/ 35409 h 3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35409">
                      <a:moveTo>
                        <a:pt x="0" y="0"/>
                      </a:moveTo>
                      <a:lnTo>
                        <a:pt x="0" y="35409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64BC1ACA-35E3-4EA3-B773-51EC96E12455}"/>
                    </a:ext>
                  </a:extLst>
                </p:cNvPr>
                <p:cNvSpPr/>
                <p:nvPr/>
              </p:nvSpPr>
              <p:spPr>
                <a:xfrm>
                  <a:off x="6248787" y="1616657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DA763A4F-E1A5-4957-A68D-6D919C9573CB}"/>
                    </a:ext>
                  </a:extLst>
                </p:cNvPr>
                <p:cNvSpPr/>
                <p:nvPr/>
              </p:nvSpPr>
              <p:spPr>
                <a:xfrm>
                  <a:off x="6295999" y="1593051"/>
                  <a:ext cx="5901" cy="70818"/>
                </a:xfrm>
                <a:custGeom>
                  <a:avLst/>
                  <a:gdLst>
                    <a:gd name="connsiteX0" fmla="*/ 0 w 5901"/>
                    <a:gd name="connsiteY0" fmla="*/ 0 h 70818"/>
                    <a:gd name="connsiteX1" fmla="*/ 0 w 5901"/>
                    <a:gd name="connsiteY1" fmla="*/ 70818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70818">
                      <a:moveTo>
                        <a:pt x="0" y="0"/>
                      </a:moveTo>
                      <a:lnTo>
                        <a:pt x="0" y="70818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0AE17A54-2C2F-4DD2-AFC1-860CA5328FAC}"/>
                    </a:ext>
                  </a:extLst>
                </p:cNvPr>
                <p:cNvSpPr/>
                <p:nvPr/>
              </p:nvSpPr>
              <p:spPr>
                <a:xfrm>
                  <a:off x="6177969" y="1752391"/>
                  <a:ext cx="141636" cy="5901"/>
                </a:xfrm>
                <a:custGeom>
                  <a:avLst/>
                  <a:gdLst>
                    <a:gd name="connsiteX0" fmla="*/ 0 w 141636"/>
                    <a:gd name="connsiteY0" fmla="*/ 0 h 5901"/>
                    <a:gd name="connsiteX1" fmla="*/ 141636 w 141636"/>
                    <a:gd name="connsiteY1" fmla="*/ 0 h 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36" h="5901">
                      <a:moveTo>
                        <a:pt x="0" y="0"/>
                      </a:moveTo>
                      <a:lnTo>
                        <a:pt x="141636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E41A4214-DC80-4CEE-8C79-3B7497FF3DD6}"/>
                  </a:ext>
                </a:extLst>
              </p:cNvPr>
              <p:cNvGrpSpPr/>
              <p:nvPr/>
            </p:nvGrpSpPr>
            <p:grpSpPr>
              <a:xfrm>
                <a:off x="11735065" y="3600285"/>
                <a:ext cx="151869" cy="129089"/>
                <a:chOff x="6120000" y="1872328"/>
                <a:chExt cx="240000" cy="204000"/>
              </a:xfrm>
            </p:grpSpPr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BFE2220B-1B69-483C-A900-72FDFBD57B4A}"/>
                    </a:ext>
                  </a:extLst>
                </p:cNvPr>
                <p:cNvSpPr/>
                <p:nvPr/>
              </p:nvSpPr>
              <p:spPr>
                <a:xfrm>
                  <a:off x="6120000" y="1872328"/>
                  <a:ext cx="240000" cy="6000"/>
                </a:xfrm>
                <a:custGeom>
                  <a:avLst/>
                  <a:gdLst>
                    <a:gd name="connsiteX0" fmla="*/ 0 w 240000"/>
                    <a:gd name="connsiteY0" fmla="*/ 0 h 6000"/>
                    <a:gd name="connsiteX1" fmla="*/ 240000 w 240000"/>
                    <a:gd name="connsiteY1" fmla="*/ 0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00" h="6000">
                      <a:moveTo>
                        <a:pt x="0" y="0"/>
                      </a:moveTo>
                      <a:lnTo>
                        <a:pt x="240000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EDD101DE-2324-404D-B1B5-1AC54372850D}"/>
                    </a:ext>
                  </a:extLst>
                </p:cNvPr>
                <p:cNvSpPr/>
                <p:nvPr/>
              </p:nvSpPr>
              <p:spPr>
                <a:xfrm>
                  <a:off x="6144000" y="1872328"/>
                  <a:ext cx="192000" cy="156000"/>
                </a:xfrm>
                <a:custGeom>
                  <a:avLst/>
                  <a:gdLst>
                    <a:gd name="connsiteX0" fmla="*/ 0 w 192000"/>
                    <a:gd name="connsiteY0" fmla="*/ 0 h 156000"/>
                    <a:gd name="connsiteX1" fmla="*/ 192000 w 192000"/>
                    <a:gd name="connsiteY1" fmla="*/ 0 h 156000"/>
                    <a:gd name="connsiteX2" fmla="*/ 192000 w 192000"/>
                    <a:gd name="connsiteY2" fmla="*/ 156000 h 156000"/>
                    <a:gd name="connsiteX3" fmla="*/ 0 w 192000"/>
                    <a:gd name="connsiteY3" fmla="*/ 156000 h 156000"/>
                    <a:gd name="connsiteX4" fmla="*/ 0 w 192000"/>
                    <a:gd name="connsiteY4" fmla="*/ 0 h 1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000" h="156000">
                      <a:moveTo>
                        <a:pt x="0" y="0"/>
                      </a:moveTo>
                      <a:lnTo>
                        <a:pt x="192000" y="0"/>
                      </a:lnTo>
                      <a:lnTo>
                        <a:pt x="192000" y="156000"/>
                      </a:lnTo>
                      <a:lnTo>
                        <a:pt x="0" y="15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3CAD2A37-A3E9-4E45-B769-CB3324E870C2}"/>
                    </a:ext>
                  </a:extLst>
                </p:cNvPr>
                <p:cNvSpPr/>
                <p:nvPr/>
              </p:nvSpPr>
              <p:spPr>
                <a:xfrm>
                  <a:off x="6228000" y="1920328"/>
                  <a:ext cx="30000" cy="60000"/>
                </a:xfrm>
                <a:custGeom>
                  <a:avLst/>
                  <a:gdLst>
                    <a:gd name="connsiteX0" fmla="*/ 0 w 30000"/>
                    <a:gd name="connsiteY0" fmla="*/ 0 h 60000"/>
                    <a:gd name="connsiteX1" fmla="*/ 30000 w 30000"/>
                    <a:gd name="connsiteY1" fmla="*/ 30000 h 60000"/>
                    <a:gd name="connsiteX2" fmla="*/ 0 w 30000"/>
                    <a:gd name="connsiteY2" fmla="*/ 60000 h 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0" h="60000">
                      <a:moveTo>
                        <a:pt x="0" y="0"/>
                      </a:moveTo>
                      <a:lnTo>
                        <a:pt x="30000" y="30000"/>
                      </a:lnTo>
                      <a:lnTo>
                        <a:pt x="0" y="60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D971DEBF-0E87-4D4C-8E06-7F5FBC324F08}"/>
                    </a:ext>
                  </a:extLst>
                </p:cNvPr>
                <p:cNvSpPr/>
                <p:nvPr/>
              </p:nvSpPr>
              <p:spPr>
                <a:xfrm>
                  <a:off x="6192000" y="2028328"/>
                  <a:ext cx="96000" cy="48000"/>
                </a:xfrm>
                <a:custGeom>
                  <a:avLst/>
                  <a:gdLst>
                    <a:gd name="connsiteX0" fmla="*/ 0 w 96000"/>
                    <a:gd name="connsiteY0" fmla="*/ 48000 h 48000"/>
                    <a:gd name="connsiteX1" fmla="*/ 48000 w 96000"/>
                    <a:gd name="connsiteY1" fmla="*/ 0 h 48000"/>
                    <a:gd name="connsiteX2" fmla="*/ 96000 w 96000"/>
                    <a:gd name="connsiteY2" fmla="*/ 48000 h 4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00" h="48000">
                      <a:moveTo>
                        <a:pt x="0" y="48000"/>
                      </a:moveTo>
                      <a:lnTo>
                        <a:pt x="48000" y="0"/>
                      </a:lnTo>
                      <a:lnTo>
                        <a:pt x="96000" y="48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F61AA84D-E517-470C-A14F-B7E248BA7318}"/>
                  </a:ext>
                </a:extLst>
              </p:cNvPr>
              <p:cNvGrpSpPr/>
              <p:nvPr/>
            </p:nvGrpSpPr>
            <p:grpSpPr>
              <a:xfrm>
                <a:off x="11740046" y="4025853"/>
                <a:ext cx="141906" cy="141906"/>
                <a:chOff x="6125507" y="2177982"/>
                <a:chExt cx="224257" cy="224257"/>
              </a:xfrm>
            </p:grpSpPr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FD2C1D7A-214E-4939-960F-3FB30746DFB0}"/>
                    </a:ext>
                  </a:extLst>
                </p:cNvPr>
                <p:cNvSpPr/>
                <p:nvPr/>
              </p:nvSpPr>
              <p:spPr>
                <a:xfrm>
                  <a:off x="6125507" y="2260603"/>
                  <a:ext cx="224257" cy="141636"/>
                </a:xfrm>
                <a:custGeom>
                  <a:avLst/>
                  <a:gdLst>
                    <a:gd name="connsiteX0" fmla="*/ 0 w 224257"/>
                    <a:gd name="connsiteY0" fmla="*/ 0 h 141636"/>
                    <a:gd name="connsiteX1" fmla="*/ 224257 w 224257"/>
                    <a:gd name="connsiteY1" fmla="*/ 0 h 141636"/>
                    <a:gd name="connsiteX2" fmla="*/ 224257 w 224257"/>
                    <a:gd name="connsiteY2" fmla="*/ 129833 h 141636"/>
                    <a:gd name="connsiteX3" fmla="*/ 212454 w 224257"/>
                    <a:gd name="connsiteY3" fmla="*/ 141636 h 141636"/>
                    <a:gd name="connsiteX4" fmla="*/ 11803 w 224257"/>
                    <a:gd name="connsiteY4" fmla="*/ 141636 h 141636"/>
                    <a:gd name="connsiteX5" fmla="*/ 0 w 224257"/>
                    <a:gd name="connsiteY5" fmla="*/ 129833 h 141636"/>
                    <a:gd name="connsiteX6" fmla="*/ 0 w 224257"/>
                    <a:gd name="connsiteY6" fmla="*/ 0 h 14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141636">
                      <a:moveTo>
                        <a:pt x="0" y="0"/>
                      </a:moveTo>
                      <a:lnTo>
                        <a:pt x="224257" y="0"/>
                      </a:lnTo>
                      <a:lnTo>
                        <a:pt x="224257" y="129833"/>
                      </a:lnTo>
                      <a:cubicBezTo>
                        <a:pt x="224257" y="136352"/>
                        <a:pt x="218973" y="141636"/>
                        <a:pt x="212454" y="141636"/>
                      </a:cubicBezTo>
                      <a:lnTo>
                        <a:pt x="11803" y="141636"/>
                      </a:lnTo>
                      <a:cubicBezTo>
                        <a:pt x="5284" y="141636"/>
                        <a:pt x="0" y="136352"/>
                        <a:pt x="0" y="129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DA1DD484-68FB-473E-918C-3E77B33AED5D}"/>
                    </a:ext>
                  </a:extLst>
                </p:cNvPr>
                <p:cNvSpPr/>
                <p:nvPr/>
              </p:nvSpPr>
              <p:spPr>
                <a:xfrm>
                  <a:off x="6125507" y="2195687"/>
                  <a:ext cx="224257" cy="64916"/>
                </a:xfrm>
                <a:custGeom>
                  <a:avLst/>
                  <a:gdLst>
                    <a:gd name="connsiteX0" fmla="*/ 0 w 224257"/>
                    <a:gd name="connsiteY0" fmla="*/ 11803 h 64916"/>
                    <a:gd name="connsiteX1" fmla="*/ 11803 w 224257"/>
                    <a:gd name="connsiteY1" fmla="*/ 0 h 64916"/>
                    <a:gd name="connsiteX2" fmla="*/ 212454 w 224257"/>
                    <a:gd name="connsiteY2" fmla="*/ 0 h 64916"/>
                    <a:gd name="connsiteX3" fmla="*/ 224257 w 224257"/>
                    <a:gd name="connsiteY3" fmla="*/ 11803 h 64916"/>
                    <a:gd name="connsiteX4" fmla="*/ 224257 w 224257"/>
                    <a:gd name="connsiteY4" fmla="*/ 64917 h 64916"/>
                    <a:gd name="connsiteX5" fmla="*/ 0 w 224257"/>
                    <a:gd name="connsiteY5" fmla="*/ 64917 h 64916"/>
                    <a:gd name="connsiteX6" fmla="*/ 0 w 224257"/>
                    <a:gd name="connsiteY6" fmla="*/ 11803 h 6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64916">
                      <a:moveTo>
                        <a:pt x="0" y="11803"/>
                      </a:moveTo>
                      <a:cubicBezTo>
                        <a:pt x="0" y="5284"/>
                        <a:pt x="5284" y="0"/>
                        <a:pt x="11803" y="0"/>
                      </a:cubicBezTo>
                      <a:lnTo>
                        <a:pt x="212454" y="0"/>
                      </a:lnTo>
                      <a:cubicBezTo>
                        <a:pt x="218973" y="0"/>
                        <a:pt x="224257" y="5284"/>
                        <a:pt x="224257" y="11803"/>
                      </a:cubicBezTo>
                      <a:lnTo>
                        <a:pt x="224257" y="64917"/>
                      </a:lnTo>
                      <a:lnTo>
                        <a:pt x="0" y="64917"/>
                      </a:lnTo>
                      <a:lnTo>
                        <a:pt x="0" y="11803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3D6856CD-3EC6-4A59-A2FE-AA1088591DE1}"/>
                    </a:ext>
                  </a:extLst>
                </p:cNvPr>
                <p:cNvSpPr/>
                <p:nvPr/>
              </p:nvSpPr>
              <p:spPr>
                <a:xfrm>
                  <a:off x="6190424" y="2296012"/>
                  <a:ext cx="106227" cy="70818"/>
                </a:xfrm>
                <a:custGeom>
                  <a:avLst/>
                  <a:gdLst>
                    <a:gd name="connsiteX0" fmla="*/ 0 w 106227"/>
                    <a:gd name="connsiteY0" fmla="*/ 35409 h 70818"/>
                    <a:gd name="connsiteX1" fmla="*/ 35409 w 106227"/>
                    <a:gd name="connsiteY1" fmla="*/ 70818 h 70818"/>
                    <a:gd name="connsiteX2" fmla="*/ 106227 w 106227"/>
                    <a:gd name="connsiteY2" fmla="*/ 0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227" h="70818">
                      <a:moveTo>
                        <a:pt x="0" y="35409"/>
                      </a:moveTo>
                      <a:lnTo>
                        <a:pt x="35409" y="70818"/>
                      </a:lnTo>
                      <a:lnTo>
                        <a:pt x="106227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9BC5E7E8-6C1C-4D90-8A59-B27FC7BE955B}"/>
                    </a:ext>
                  </a:extLst>
                </p:cNvPr>
                <p:cNvSpPr/>
                <p:nvPr/>
              </p:nvSpPr>
              <p:spPr>
                <a:xfrm>
                  <a:off x="6190424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64E8E333-AB67-488C-9ED9-F10593E8B4F8}"/>
                    </a:ext>
                  </a:extLst>
                </p:cNvPr>
                <p:cNvSpPr/>
                <p:nvPr/>
              </p:nvSpPr>
              <p:spPr>
                <a:xfrm>
                  <a:off x="6284848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C56C94A-B7E5-44E2-8EF2-BE0DA4C7DEF7}"/>
                </a:ext>
              </a:extLst>
            </p:cNvPr>
            <p:cNvCxnSpPr>
              <a:cxnSpLocks/>
            </p:cNvCxnSpPr>
            <p:nvPr/>
          </p:nvCxnSpPr>
          <p:spPr>
            <a:xfrm>
              <a:off x="11844337" y="0"/>
              <a:ext cx="0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4D2F984-A995-4BDD-A798-1F86A881462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4337" y="6345238"/>
              <a:ext cx="0" cy="512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3B970DA-D5BF-4268-8A31-3951CB8DD9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1539" y="627109"/>
            <a:ext cx="1906672" cy="487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800" spc="300" smtClean="0"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zh-CN" altLang="en-US" dirty="0"/>
              <a:t>未来规划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2295778-6DFC-4F75-98A5-C6A1CFDA29F0}"/>
              </a:ext>
            </a:extLst>
          </p:cNvPr>
          <p:cNvGrpSpPr/>
          <p:nvPr userDrawn="1"/>
        </p:nvGrpSpPr>
        <p:grpSpPr>
          <a:xfrm>
            <a:off x="131898" y="125480"/>
            <a:ext cx="384040" cy="6587077"/>
            <a:chOff x="131898" y="176280"/>
            <a:chExt cx="384040" cy="6587077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A8F3BF1-E9A5-4189-BD15-D48925FE4833}"/>
                </a:ext>
              </a:extLst>
            </p:cNvPr>
            <p:cNvGrpSpPr/>
            <p:nvPr/>
          </p:nvGrpSpPr>
          <p:grpSpPr>
            <a:xfrm>
              <a:off x="294059" y="6369341"/>
              <a:ext cx="59718" cy="394016"/>
              <a:chOff x="236240" y="6290675"/>
              <a:chExt cx="73245" cy="48326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CE20BFC-61C9-4BC7-8819-A759868AC48C}"/>
                  </a:ext>
                </a:extLst>
              </p:cNvPr>
              <p:cNvSpPr/>
              <p:nvPr/>
            </p:nvSpPr>
            <p:spPr>
              <a:xfrm>
                <a:off x="236240" y="6290675"/>
                <a:ext cx="73245" cy="73245"/>
              </a:xfrm>
              <a:prstGeom prst="ellipse">
                <a:avLst/>
              </a:prstGeom>
              <a:solidFill>
                <a:srgbClr val="184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3EE581D-75FD-43EF-9EF5-DBFCA9505F1B}"/>
                  </a:ext>
                </a:extLst>
              </p:cNvPr>
              <p:cNvSpPr/>
              <p:nvPr/>
            </p:nvSpPr>
            <p:spPr>
              <a:xfrm>
                <a:off x="236240" y="6598190"/>
                <a:ext cx="73245" cy="732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7917F96-E516-4CD4-B996-271978C9324F}"/>
                  </a:ext>
                </a:extLst>
              </p:cNvPr>
              <p:cNvSpPr/>
              <p:nvPr/>
            </p:nvSpPr>
            <p:spPr>
              <a:xfrm>
                <a:off x="236240" y="6495685"/>
                <a:ext cx="73245" cy="73245"/>
              </a:xfrm>
              <a:prstGeom prst="ellipse">
                <a:avLst/>
              </a:prstGeom>
              <a:solidFill>
                <a:srgbClr val="5A5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656E710-F57E-4401-B185-A64A4A0BFB2B}"/>
                  </a:ext>
                </a:extLst>
              </p:cNvPr>
              <p:cNvSpPr/>
              <p:nvPr/>
            </p:nvSpPr>
            <p:spPr>
              <a:xfrm>
                <a:off x="236240" y="6700696"/>
                <a:ext cx="73245" cy="7324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DF228914-CDF0-4528-9B12-F82A19BE5B0C}"/>
                  </a:ext>
                </a:extLst>
              </p:cNvPr>
              <p:cNvSpPr/>
              <p:nvPr/>
            </p:nvSpPr>
            <p:spPr>
              <a:xfrm>
                <a:off x="236240" y="6393180"/>
                <a:ext cx="73245" cy="73245"/>
              </a:xfrm>
              <a:prstGeom prst="ellipse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F4D0901-70F6-4DEC-BA12-E38FE82747E7}"/>
                </a:ext>
              </a:extLst>
            </p:cNvPr>
            <p:cNvSpPr/>
            <p:nvPr/>
          </p:nvSpPr>
          <p:spPr>
            <a:xfrm>
              <a:off x="131898" y="176280"/>
              <a:ext cx="384040" cy="384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1840D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1840D5"/>
                  </a:solidFill>
                </a:rPr>
                <a:t>s</a:t>
              </a:r>
              <a:endParaRPr lang="zh-CN" altLang="en-US" sz="1600" dirty="0">
                <a:solidFill>
                  <a:srgbClr val="1840D5"/>
                </a:solidFill>
              </a:endParaRPr>
            </a:p>
          </p:txBody>
        </p: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269FFB3-C67E-47C1-B5EB-0BC96B8F8F00}"/>
              </a:ext>
            </a:extLst>
          </p:cNvPr>
          <p:cNvCxnSpPr>
            <a:cxnSpLocks/>
          </p:cNvCxnSpPr>
          <p:nvPr userDrawn="1"/>
        </p:nvCxnSpPr>
        <p:spPr>
          <a:xfrm>
            <a:off x="5769769" y="1078083"/>
            <a:ext cx="652463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523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>
            <a:extLst>
              <a:ext uri="{FF2B5EF4-FFF2-40B4-BE49-F238E27FC236}">
                <a16:creationId xmlns:a16="http://schemas.microsoft.com/office/drawing/2014/main" id="{29293533-8656-5A57-17AB-EFA61306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96FDE86-ACDE-44B1-B9C2-5248531312A1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DE77FC2E-3B77-5DA4-2D49-4F7B1736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90054E7C-3A25-6160-5FA2-DF59C673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4AA983-6466-46CE-8864-4FDD53A4E91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4DBDEC-895D-9B6D-A8AC-43B3F67162A8}"/>
              </a:ext>
            </a:extLst>
          </p:cNvPr>
          <p:cNvGrpSpPr/>
          <p:nvPr userDrawn="1"/>
        </p:nvGrpSpPr>
        <p:grpSpPr>
          <a:xfrm>
            <a:off x="515938" y="186347"/>
            <a:ext cx="943392" cy="1062381"/>
            <a:chOff x="466249" y="379387"/>
            <a:chExt cx="943392" cy="1062381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AF1E7AD-1753-F64D-2B4E-1757F756B30E}"/>
                </a:ext>
              </a:extLst>
            </p:cNvPr>
            <p:cNvSpPr/>
            <p:nvPr/>
          </p:nvSpPr>
          <p:spPr>
            <a:xfrm>
              <a:off x="515938" y="608330"/>
              <a:ext cx="407670" cy="407670"/>
            </a:xfrm>
            <a:prstGeom prst="ellipse">
              <a:avLst/>
            </a:prstGeom>
            <a:gradFill flip="none" rotWithShape="1">
              <a:gsLst>
                <a:gs pos="37000">
                  <a:schemeClr val="accent2"/>
                </a:gs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287AD94-D352-C3EB-5025-FD7196FA9BE0}"/>
                </a:ext>
              </a:extLst>
            </p:cNvPr>
            <p:cNvSpPr/>
            <p:nvPr/>
          </p:nvSpPr>
          <p:spPr>
            <a:xfrm>
              <a:off x="896878" y="379387"/>
              <a:ext cx="152838" cy="152838"/>
            </a:xfrm>
            <a:prstGeom prst="ellipse">
              <a:avLst/>
            </a:prstGeom>
            <a:gradFill flip="none" rotWithShape="1">
              <a:gsLst>
                <a:gs pos="100000">
                  <a:schemeClr val="accent5">
                    <a:alpha val="19000"/>
                  </a:schemeClr>
                </a:gs>
                <a:gs pos="0">
                  <a:schemeClr val="accent5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608B493-1AEB-FC97-7712-C360C26FFF56}"/>
                </a:ext>
              </a:extLst>
            </p:cNvPr>
            <p:cNvSpPr/>
            <p:nvPr/>
          </p:nvSpPr>
          <p:spPr>
            <a:xfrm>
              <a:off x="1256803" y="553667"/>
              <a:ext cx="152838" cy="152838"/>
            </a:xfrm>
            <a:prstGeom prst="ellipse">
              <a:avLst/>
            </a:prstGeom>
            <a:gradFill flip="none" rotWithShape="1">
              <a:gsLst>
                <a:gs pos="48300">
                  <a:schemeClr val="accent2">
                    <a:alpha val="86000"/>
                  </a:schemeClr>
                </a:gs>
                <a:gs pos="100000">
                  <a:schemeClr val="accent3"/>
                </a:gs>
                <a:gs pos="0">
                  <a:schemeClr val="accent1">
                    <a:alpha val="8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6547491-88EC-C314-ECDD-2E749387AFFB}"/>
                </a:ext>
              </a:extLst>
            </p:cNvPr>
            <p:cNvSpPr/>
            <p:nvPr/>
          </p:nvSpPr>
          <p:spPr>
            <a:xfrm>
              <a:off x="466249" y="934720"/>
              <a:ext cx="507048" cy="507048"/>
            </a:xfrm>
            <a:prstGeom prst="ellipse">
              <a:avLst/>
            </a:prstGeom>
            <a:gradFill flip="none" rotWithShape="1">
              <a:gsLst>
                <a:gs pos="48300">
                  <a:schemeClr val="accent2">
                    <a:alpha val="86000"/>
                  </a:schemeClr>
                </a:gs>
                <a:gs pos="100000">
                  <a:schemeClr val="accent3"/>
                </a:gs>
                <a:gs pos="0">
                  <a:schemeClr val="accent1">
                    <a:alpha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标题 67">
            <a:extLst>
              <a:ext uri="{FF2B5EF4-FFF2-40B4-BE49-F238E27FC236}">
                <a16:creationId xmlns:a16="http://schemas.microsoft.com/office/drawing/2014/main" id="{2326EFF8-F52A-086A-AD06-17C80945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54" y="480155"/>
            <a:ext cx="10040935" cy="600710"/>
          </a:xfrm>
          <a:prstGeom prst="rect">
            <a:avLst/>
          </a:prstGeom>
        </p:spPr>
        <p:txBody>
          <a:bodyPr/>
          <a:lstStyle>
            <a:lvl1pPr>
              <a:defRPr sz="360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3021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8CF7C6A-8D3D-794B-8F9B-62342895F42B}"/>
              </a:ext>
            </a:extLst>
          </p:cNvPr>
          <p:cNvSpPr/>
          <p:nvPr userDrawn="1"/>
        </p:nvSpPr>
        <p:spPr>
          <a:xfrm>
            <a:off x="334964" y="368300"/>
            <a:ext cx="11522074" cy="6121399"/>
          </a:xfrm>
          <a:prstGeom prst="rect">
            <a:avLst/>
          </a:prstGeom>
          <a:noFill/>
          <a:ln w="254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AA06F7-A176-98D1-0238-4535FAE8C21F}"/>
              </a:ext>
            </a:extLst>
          </p:cNvPr>
          <p:cNvSpPr/>
          <p:nvPr userDrawn="1"/>
        </p:nvSpPr>
        <p:spPr>
          <a:xfrm>
            <a:off x="334961" y="368299"/>
            <a:ext cx="599103" cy="599103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C64562-2382-CB02-8740-7CF95975D88E}"/>
              </a:ext>
            </a:extLst>
          </p:cNvPr>
          <p:cNvSpPr/>
          <p:nvPr userDrawn="1"/>
        </p:nvSpPr>
        <p:spPr>
          <a:xfrm>
            <a:off x="934064" y="374968"/>
            <a:ext cx="10922974" cy="592434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476271-475D-1277-92CA-525B501A9404}"/>
              </a:ext>
            </a:extLst>
          </p:cNvPr>
          <p:cNvSpPr/>
          <p:nvPr userDrawn="1"/>
        </p:nvSpPr>
        <p:spPr>
          <a:xfrm>
            <a:off x="522752" y="556090"/>
            <a:ext cx="223520" cy="22352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EAD14AE-2373-89C1-752C-B4687EE168C8}"/>
              </a:ext>
            </a:extLst>
          </p:cNvPr>
          <p:cNvSpPr/>
          <p:nvPr userDrawn="1"/>
        </p:nvSpPr>
        <p:spPr>
          <a:xfrm>
            <a:off x="11216639" y="457696"/>
            <a:ext cx="384395" cy="384397"/>
          </a:xfrm>
          <a:custGeom>
            <a:avLst/>
            <a:gdLst>
              <a:gd name="T0" fmla="*/ 4970 w 12800"/>
              <a:gd name="T1" fmla="*/ 7931 h 12800"/>
              <a:gd name="T2" fmla="*/ 10416 w 12800"/>
              <a:gd name="T3" fmla="*/ 3488 h 12800"/>
              <a:gd name="T4" fmla="*/ 4971 w 12800"/>
              <a:gd name="T5" fmla="*/ 9348 h 12800"/>
              <a:gd name="T6" fmla="*/ 4971 w 12800"/>
              <a:gd name="T7" fmla="*/ 11014 h 12800"/>
              <a:gd name="T8" fmla="*/ 7760 w 12800"/>
              <a:gd name="T9" fmla="*/ 9524 h 12800"/>
              <a:gd name="T10" fmla="*/ 10418 w 12800"/>
              <a:gd name="T11" fmla="*/ 11060 h 12800"/>
              <a:gd name="T12" fmla="*/ 11506 w 12800"/>
              <a:gd name="T13" fmla="*/ 1844 h 12800"/>
              <a:gd name="T14" fmla="*/ 2296 w 12800"/>
              <a:gd name="T15" fmla="*/ 6448 h 12800"/>
              <a:gd name="T16" fmla="*/ 4970 w 12800"/>
              <a:gd name="T17" fmla="*/ 7930 h 12800"/>
              <a:gd name="T18" fmla="*/ 10359 w 12800"/>
              <a:gd name="T19" fmla="*/ 3535 h 12800"/>
              <a:gd name="T20" fmla="*/ 10366 w 12800"/>
              <a:gd name="T21" fmla="*/ 3542 h 12800"/>
              <a:gd name="T22" fmla="*/ 6030 w 12800"/>
              <a:gd name="T23" fmla="*/ 8209 h 12800"/>
              <a:gd name="T24" fmla="*/ 10416 w 12800"/>
              <a:gd name="T25" fmla="*/ 3489 h 12800"/>
              <a:gd name="T26" fmla="*/ 4970 w 12800"/>
              <a:gd name="T27" fmla="*/ 7930 h 12800"/>
              <a:gd name="T28" fmla="*/ 4970 w 12800"/>
              <a:gd name="T29" fmla="*/ 7931 h 12800"/>
              <a:gd name="T30" fmla="*/ 12800 w 12800"/>
              <a:gd name="T31" fmla="*/ 0 h 12800"/>
              <a:gd name="T32" fmla="*/ 11290 w 12800"/>
              <a:gd name="T33" fmla="*/ 12800 h 12800"/>
              <a:gd name="T34" fmla="*/ 7740 w 12800"/>
              <a:gd name="T35" fmla="*/ 10748 h 12800"/>
              <a:gd name="T36" fmla="*/ 3902 w 12800"/>
              <a:gd name="T37" fmla="*/ 12800 h 12800"/>
              <a:gd name="T38" fmla="*/ 3902 w 12800"/>
              <a:gd name="T39" fmla="*/ 8562 h 12800"/>
              <a:gd name="T40" fmla="*/ 0 w 12800"/>
              <a:gd name="T41" fmla="*/ 6400 h 12800"/>
              <a:gd name="T42" fmla="*/ 12800 w 12800"/>
              <a:gd name="T43" fmla="*/ 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00" h="12800">
                <a:moveTo>
                  <a:pt x="4970" y="7931"/>
                </a:moveTo>
                <a:lnTo>
                  <a:pt x="10416" y="3488"/>
                </a:lnTo>
                <a:lnTo>
                  <a:pt x="4971" y="9348"/>
                </a:lnTo>
                <a:lnTo>
                  <a:pt x="4971" y="11014"/>
                </a:lnTo>
                <a:lnTo>
                  <a:pt x="7760" y="9524"/>
                </a:lnTo>
                <a:lnTo>
                  <a:pt x="10418" y="11060"/>
                </a:lnTo>
                <a:lnTo>
                  <a:pt x="11506" y="1844"/>
                </a:lnTo>
                <a:lnTo>
                  <a:pt x="2296" y="6448"/>
                </a:lnTo>
                <a:lnTo>
                  <a:pt x="4970" y="7930"/>
                </a:lnTo>
                <a:lnTo>
                  <a:pt x="10359" y="3535"/>
                </a:lnTo>
                <a:lnTo>
                  <a:pt x="10366" y="3542"/>
                </a:lnTo>
                <a:lnTo>
                  <a:pt x="6030" y="8209"/>
                </a:lnTo>
                <a:lnTo>
                  <a:pt x="10416" y="3489"/>
                </a:lnTo>
                <a:lnTo>
                  <a:pt x="4970" y="7930"/>
                </a:lnTo>
                <a:lnTo>
                  <a:pt x="4970" y="7931"/>
                </a:lnTo>
                <a:close/>
                <a:moveTo>
                  <a:pt x="12800" y="0"/>
                </a:moveTo>
                <a:lnTo>
                  <a:pt x="11290" y="12800"/>
                </a:lnTo>
                <a:lnTo>
                  <a:pt x="7740" y="10748"/>
                </a:lnTo>
                <a:lnTo>
                  <a:pt x="3902" y="12800"/>
                </a:lnTo>
                <a:lnTo>
                  <a:pt x="3902" y="8562"/>
                </a:lnTo>
                <a:lnTo>
                  <a:pt x="0" y="6400"/>
                </a:lnTo>
                <a:lnTo>
                  <a:pt x="1280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标题 6">
            <a:extLst>
              <a:ext uri="{FF2B5EF4-FFF2-40B4-BE49-F238E27FC236}">
                <a16:creationId xmlns:a16="http://schemas.microsoft.com/office/drawing/2014/main" id="{BC255A31-42AA-CF70-406D-3D8D89A6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728" y="365202"/>
            <a:ext cx="4719485" cy="57875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74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269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55CB3D-0A38-207B-6E8D-39B71B0D17C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551EF1-1798-40CF-9662-42B8B3CB6AA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r="-3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BE4D23-1D3B-F555-3A18-F2B9FABC4E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561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 hasCustomPrompt="1"/>
          </p:nvPr>
        </p:nvSpPr>
        <p:spPr>
          <a:xfrm>
            <a:off x="3745077" y="1500188"/>
            <a:ext cx="7773823" cy="4633913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2024/6/14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1" name="Group 10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Freeform: Shape 12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107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EA6378A-D55F-EEB5-5DC2-18658084BA4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3E0596-ED43-EF8C-6B3A-B08547844657}"/>
                </a:ext>
              </a:extLst>
            </p:cNvPr>
            <p:cNvGrpSpPr/>
            <p:nvPr/>
          </p:nvGrpSpPr>
          <p:grpSpPr>
            <a:xfrm flipH="1">
              <a:off x="0" y="0"/>
              <a:ext cx="4889500" cy="5284576"/>
              <a:chOff x="7302500" y="0"/>
              <a:chExt cx="4889500" cy="5284576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A340FA2-1502-AB08-6B95-AFAFCC590B17}"/>
                  </a:ext>
                </a:extLst>
              </p:cNvPr>
              <p:cNvSpPr/>
              <p:nvPr/>
            </p:nvSpPr>
            <p:spPr>
              <a:xfrm>
                <a:off x="7302500" y="1"/>
                <a:ext cx="4889500" cy="5284575"/>
              </a:xfrm>
              <a:custGeom>
                <a:avLst/>
                <a:gdLst>
                  <a:gd name="connsiteX0" fmla="*/ 898707 w 4889500"/>
                  <a:gd name="connsiteY0" fmla="*/ 0 h 5284575"/>
                  <a:gd name="connsiteX1" fmla="*/ 4889500 w 4889500"/>
                  <a:gd name="connsiteY1" fmla="*/ 0 h 5284575"/>
                  <a:gd name="connsiteX2" fmla="*/ 4889500 w 4889500"/>
                  <a:gd name="connsiteY2" fmla="*/ 4715038 h 5284575"/>
                  <a:gd name="connsiteX3" fmla="*/ 4836319 w 4889500"/>
                  <a:gd name="connsiteY3" fmla="*/ 4754806 h 5284575"/>
                  <a:gd name="connsiteX4" fmla="*/ 3101975 w 4889500"/>
                  <a:gd name="connsiteY4" fmla="*/ 5284575 h 5284575"/>
                  <a:gd name="connsiteX5" fmla="*/ 0 w 4889500"/>
                  <a:gd name="connsiteY5" fmla="*/ 2182600 h 5284575"/>
                  <a:gd name="connsiteX6" fmla="*/ 708341 w 4889500"/>
                  <a:gd name="connsiteY6" fmla="*/ 209456 h 52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500" h="5284575">
                    <a:moveTo>
                      <a:pt x="898707" y="0"/>
                    </a:moveTo>
                    <a:lnTo>
                      <a:pt x="4889500" y="0"/>
                    </a:lnTo>
                    <a:lnTo>
                      <a:pt x="4889500" y="4715038"/>
                    </a:lnTo>
                    <a:lnTo>
                      <a:pt x="4836319" y="4754806"/>
                    </a:lnTo>
                    <a:cubicBezTo>
                      <a:pt x="4341240" y="5089275"/>
                      <a:pt x="3744415" y="5284575"/>
                      <a:pt x="3101975" y="5284575"/>
                    </a:cubicBezTo>
                    <a:cubicBezTo>
                      <a:pt x="1388802" y="5284575"/>
                      <a:pt x="0" y="3895773"/>
                      <a:pt x="0" y="2182600"/>
                    </a:cubicBezTo>
                    <a:cubicBezTo>
                      <a:pt x="0" y="1433087"/>
                      <a:pt x="265826" y="745660"/>
                      <a:pt x="708341" y="209456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14740" r="-779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7DDECDA-9F91-2F4D-5967-736BEB6F9819}"/>
                  </a:ext>
                </a:extLst>
              </p:cNvPr>
              <p:cNvSpPr/>
              <p:nvPr/>
            </p:nvSpPr>
            <p:spPr>
              <a:xfrm>
                <a:off x="7302500" y="0"/>
                <a:ext cx="4889500" cy="5284575"/>
              </a:xfrm>
              <a:custGeom>
                <a:avLst/>
                <a:gdLst>
                  <a:gd name="connsiteX0" fmla="*/ 898707 w 4889500"/>
                  <a:gd name="connsiteY0" fmla="*/ 0 h 5284575"/>
                  <a:gd name="connsiteX1" fmla="*/ 4889500 w 4889500"/>
                  <a:gd name="connsiteY1" fmla="*/ 0 h 5284575"/>
                  <a:gd name="connsiteX2" fmla="*/ 4889500 w 4889500"/>
                  <a:gd name="connsiteY2" fmla="*/ 4715038 h 5284575"/>
                  <a:gd name="connsiteX3" fmla="*/ 4836319 w 4889500"/>
                  <a:gd name="connsiteY3" fmla="*/ 4754806 h 5284575"/>
                  <a:gd name="connsiteX4" fmla="*/ 3101975 w 4889500"/>
                  <a:gd name="connsiteY4" fmla="*/ 5284575 h 5284575"/>
                  <a:gd name="connsiteX5" fmla="*/ 0 w 4889500"/>
                  <a:gd name="connsiteY5" fmla="*/ 2182600 h 5284575"/>
                  <a:gd name="connsiteX6" fmla="*/ 708341 w 4889500"/>
                  <a:gd name="connsiteY6" fmla="*/ 209456 h 52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500" h="5284575">
                    <a:moveTo>
                      <a:pt x="898707" y="0"/>
                    </a:moveTo>
                    <a:lnTo>
                      <a:pt x="4889500" y="0"/>
                    </a:lnTo>
                    <a:lnTo>
                      <a:pt x="4889500" y="4715038"/>
                    </a:lnTo>
                    <a:lnTo>
                      <a:pt x="4836319" y="4754806"/>
                    </a:lnTo>
                    <a:cubicBezTo>
                      <a:pt x="4341240" y="5089275"/>
                      <a:pt x="3744415" y="5284575"/>
                      <a:pt x="3101975" y="5284575"/>
                    </a:cubicBezTo>
                    <a:cubicBezTo>
                      <a:pt x="1388802" y="5284575"/>
                      <a:pt x="0" y="3895773"/>
                      <a:pt x="0" y="2182600"/>
                    </a:cubicBezTo>
                    <a:cubicBezTo>
                      <a:pt x="0" y="1433087"/>
                      <a:pt x="265826" y="745660"/>
                      <a:pt x="708341" y="209456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C33635-50BD-6A57-A7AC-6D46818315FA}"/>
                </a:ext>
              </a:extLst>
            </p:cNvPr>
            <p:cNvGrpSpPr/>
            <p:nvPr/>
          </p:nvGrpSpPr>
          <p:grpSpPr>
            <a:xfrm flipH="1">
              <a:off x="8779423" y="4038574"/>
              <a:ext cx="3412577" cy="2819426"/>
              <a:chOff x="0" y="4038574"/>
              <a:chExt cx="3412577" cy="2819426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C032F5A-5F11-D43C-CA19-B857DC8011F8}"/>
                  </a:ext>
                </a:extLst>
              </p:cNvPr>
              <p:cNvSpPr/>
              <p:nvPr/>
            </p:nvSpPr>
            <p:spPr>
              <a:xfrm>
                <a:off x="0" y="4569344"/>
                <a:ext cx="3412577" cy="2288656"/>
              </a:xfrm>
              <a:custGeom>
                <a:avLst/>
                <a:gdLst>
                  <a:gd name="connsiteX0" fmla="*/ 1311261 w 3412577"/>
                  <a:gd name="connsiteY0" fmla="*/ 0 h 2288656"/>
                  <a:gd name="connsiteX1" fmla="*/ 3412577 w 3412577"/>
                  <a:gd name="connsiteY1" fmla="*/ 2101316 h 2288656"/>
                  <a:gd name="connsiteX2" fmla="*/ 3403117 w 3412577"/>
                  <a:gd name="connsiteY2" fmla="*/ 2288656 h 2288656"/>
                  <a:gd name="connsiteX3" fmla="*/ 3223915 w 3412577"/>
                  <a:gd name="connsiteY3" fmla="*/ 2288656 h 2288656"/>
                  <a:gd name="connsiteX4" fmla="*/ 3233375 w 3412577"/>
                  <a:gd name="connsiteY4" fmla="*/ 2101316 h 2288656"/>
                  <a:gd name="connsiteX5" fmla="*/ 1311260 w 3412577"/>
                  <a:gd name="connsiteY5" fmla="*/ 179201 h 2288656"/>
                  <a:gd name="connsiteX6" fmla="*/ 88616 w 3412577"/>
                  <a:gd name="connsiteY6" fmla="*/ 618119 h 2288656"/>
                  <a:gd name="connsiteX7" fmla="*/ 0 w 3412577"/>
                  <a:gd name="connsiteY7" fmla="*/ 698659 h 2288656"/>
                  <a:gd name="connsiteX8" fmla="*/ 0 w 3412577"/>
                  <a:gd name="connsiteY8" fmla="*/ 460866 h 2288656"/>
                  <a:gd name="connsiteX9" fmla="*/ 136395 w 3412577"/>
                  <a:gd name="connsiteY9" fmla="*/ 358872 h 2288656"/>
                  <a:gd name="connsiteX10" fmla="*/ 1311261 w 3412577"/>
                  <a:gd name="connsiteY10" fmla="*/ 0 h 228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2577" h="2288656">
                    <a:moveTo>
                      <a:pt x="1311261" y="0"/>
                    </a:moveTo>
                    <a:cubicBezTo>
                      <a:pt x="2471786" y="0"/>
                      <a:pt x="3412577" y="940791"/>
                      <a:pt x="3412577" y="2101316"/>
                    </a:cubicBezTo>
                    <a:lnTo>
                      <a:pt x="3403117" y="2288656"/>
                    </a:lnTo>
                    <a:lnTo>
                      <a:pt x="3223915" y="2288656"/>
                    </a:lnTo>
                    <a:lnTo>
                      <a:pt x="3233375" y="2101316"/>
                    </a:lnTo>
                    <a:cubicBezTo>
                      <a:pt x="3233375" y="1039761"/>
                      <a:pt x="2372815" y="179201"/>
                      <a:pt x="1311260" y="179201"/>
                    </a:cubicBezTo>
                    <a:cubicBezTo>
                      <a:pt x="846830" y="179201"/>
                      <a:pt x="420871" y="343918"/>
                      <a:pt x="88616" y="618119"/>
                    </a:cubicBezTo>
                    <a:lnTo>
                      <a:pt x="0" y="698659"/>
                    </a:lnTo>
                    <a:lnTo>
                      <a:pt x="0" y="460866"/>
                    </a:lnTo>
                    <a:lnTo>
                      <a:pt x="136395" y="358872"/>
                    </a:lnTo>
                    <a:cubicBezTo>
                      <a:pt x="471768" y="132299"/>
                      <a:pt x="876064" y="0"/>
                      <a:pt x="1311261" y="0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78FB56F-DA0A-1763-C3D3-D1764FAC56EF}"/>
                  </a:ext>
                </a:extLst>
              </p:cNvPr>
              <p:cNvSpPr/>
              <p:nvPr/>
            </p:nvSpPr>
            <p:spPr>
              <a:xfrm>
                <a:off x="0" y="4038574"/>
                <a:ext cx="2680909" cy="1372126"/>
              </a:xfrm>
              <a:custGeom>
                <a:avLst/>
                <a:gdLst>
                  <a:gd name="connsiteX0" fmla="*/ 1086863 w 2680909"/>
                  <a:gd name="connsiteY0" fmla="*/ 324 h 1372126"/>
                  <a:gd name="connsiteX1" fmla="*/ 2680909 w 2680909"/>
                  <a:gd name="connsiteY1" fmla="*/ 556367 h 1372126"/>
                  <a:gd name="connsiteX2" fmla="*/ 2118470 w 2680909"/>
                  <a:gd name="connsiteY2" fmla="*/ 1241082 h 1372126"/>
                  <a:gd name="connsiteX3" fmla="*/ 459671 w 2680909"/>
                  <a:gd name="connsiteY3" fmla="*/ 1035930 h 1372126"/>
                  <a:gd name="connsiteX4" fmla="*/ 89547 w 2680909"/>
                  <a:gd name="connsiteY4" fmla="*/ 1280517 h 1372126"/>
                  <a:gd name="connsiteX5" fmla="*/ 0 w 2680909"/>
                  <a:gd name="connsiteY5" fmla="*/ 1372126 h 1372126"/>
                  <a:gd name="connsiteX6" fmla="*/ 0 w 2680909"/>
                  <a:gd name="connsiteY6" fmla="*/ 276729 h 1372126"/>
                  <a:gd name="connsiteX7" fmla="*/ 80992 w 2680909"/>
                  <a:gd name="connsiteY7" fmla="*/ 234822 h 1372126"/>
                  <a:gd name="connsiteX8" fmla="*/ 1086863 w 2680909"/>
                  <a:gd name="connsiteY8" fmla="*/ 324 h 137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80909" h="1372126">
                    <a:moveTo>
                      <a:pt x="1086863" y="324"/>
                    </a:moveTo>
                    <a:cubicBezTo>
                      <a:pt x="1656740" y="-8953"/>
                      <a:pt x="2223691" y="180799"/>
                      <a:pt x="2680909" y="556367"/>
                    </a:cubicBezTo>
                    <a:lnTo>
                      <a:pt x="2118470" y="1241082"/>
                    </a:lnTo>
                    <a:cubicBezTo>
                      <a:pt x="1651726" y="857690"/>
                      <a:pt x="1005755" y="777799"/>
                      <a:pt x="459671" y="1035930"/>
                    </a:cubicBezTo>
                    <a:cubicBezTo>
                      <a:pt x="323150" y="1100463"/>
                      <a:pt x="198992" y="1183229"/>
                      <a:pt x="89547" y="1280517"/>
                    </a:cubicBezTo>
                    <a:lnTo>
                      <a:pt x="0" y="1372126"/>
                    </a:lnTo>
                    <a:lnTo>
                      <a:pt x="0" y="276729"/>
                    </a:lnTo>
                    <a:lnTo>
                      <a:pt x="80992" y="234822"/>
                    </a:lnTo>
                    <a:cubicBezTo>
                      <a:pt x="401956" y="83104"/>
                      <a:pt x="744936" y="5889"/>
                      <a:pt x="1086863" y="324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B4B5276-2533-F962-1B69-FAFF61D2FC72}"/>
                </a:ext>
              </a:extLst>
            </p:cNvPr>
            <p:cNvSpPr/>
            <p:nvPr/>
          </p:nvSpPr>
          <p:spPr>
            <a:xfrm flipH="1">
              <a:off x="3030457" y="4244684"/>
              <a:ext cx="1039891" cy="10398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399314" y="2086484"/>
            <a:ext cx="6119585" cy="58477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5399314" y="2683113"/>
            <a:ext cx="6119585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2024/6/14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9606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305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2024/6/14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69C10A4-496A-3F50-A7B9-377D556191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D50269-F79A-4CA0-99AB-98D08ADBBC5F}"/>
                </a:ext>
              </a:extLst>
            </p:cNvPr>
            <p:cNvGrpSpPr/>
            <p:nvPr/>
          </p:nvGrpSpPr>
          <p:grpSpPr>
            <a:xfrm>
              <a:off x="7302500" y="0"/>
              <a:ext cx="4889500" cy="5284576"/>
              <a:chOff x="7302500" y="0"/>
              <a:chExt cx="4889500" cy="52845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4C9F5F0-0B7F-DAFB-C7AA-2173C85910F9}"/>
                  </a:ext>
                </a:extLst>
              </p:cNvPr>
              <p:cNvSpPr/>
              <p:nvPr/>
            </p:nvSpPr>
            <p:spPr>
              <a:xfrm>
                <a:off x="7302500" y="1"/>
                <a:ext cx="4889500" cy="5284575"/>
              </a:xfrm>
              <a:custGeom>
                <a:avLst/>
                <a:gdLst>
                  <a:gd name="connsiteX0" fmla="*/ 898707 w 4889500"/>
                  <a:gd name="connsiteY0" fmla="*/ 0 h 5284575"/>
                  <a:gd name="connsiteX1" fmla="*/ 4889500 w 4889500"/>
                  <a:gd name="connsiteY1" fmla="*/ 0 h 5284575"/>
                  <a:gd name="connsiteX2" fmla="*/ 4889500 w 4889500"/>
                  <a:gd name="connsiteY2" fmla="*/ 4715038 h 5284575"/>
                  <a:gd name="connsiteX3" fmla="*/ 4836319 w 4889500"/>
                  <a:gd name="connsiteY3" fmla="*/ 4754806 h 5284575"/>
                  <a:gd name="connsiteX4" fmla="*/ 3101975 w 4889500"/>
                  <a:gd name="connsiteY4" fmla="*/ 5284575 h 5284575"/>
                  <a:gd name="connsiteX5" fmla="*/ 0 w 4889500"/>
                  <a:gd name="connsiteY5" fmla="*/ 2182600 h 5284575"/>
                  <a:gd name="connsiteX6" fmla="*/ 708341 w 4889500"/>
                  <a:gd name="connsiteY6" fmla="*/ 209456 h 52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500" h="5284575">
                    <a:moveTo>
                      <a:pt x="898707" y="0"/>
                    </a:moveTo>
                    <a:lnTo>
                      <a:pt x="4889500" y="0"/>
                    </a:lnTo>
                    <a:lnTo>
                      <a:pt x="4889500" y="4715038"/>
                    </a:lnTo>
                    <a:lnTo>
                      <a:pt x="4836319" y="4754806"/>
                    </a:lnTo>
                    <a:cubicBezTo>
                      <a:pt x="4341240" y="5089275"/>
                      <a:pt x="3744415" y="5284575"/>
                      <a:pt x="3101975" y="5284575"/>
                    </a:cubicBezTo>
                    <a:cubicBezTo>
                      <a:pt x="1388802" y="5284575"/>
                      <a:pt x="0" y="3895773"/>
                      <a:pt x="0" y="2182600"/>
                    </a:cubicBezTo>
                    <a:cubicBezTo>
                      <a:pt x="0" y="1433087"/>
                      <a:pt x="265826" y="745660"/>
                      <a:pt x="708341" y="209456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14740" r="-779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3F57643-E034-EC9D-A7F0-D0ABD04EC639}"/>
                  </a:ext>
                </a:extLst>
              </p:cNvPr>
              <p:cNvSpPr/>
              <p:nvPr/>
            </p:nvSpPr>
            <p:spPr>
              <a:xfrm>
                <a:off x="7302500" y="0"/>
                <a:ext cx="4889500" cy="5284575"/>
              </a:xfrm>
              <a:custGeom>
                <a:avLst/>
                <a:gdLst>
                  <a:gd name="connsiteX0" fmla="*/ 898707 w 4889500"/>
                  <a:gd name="connsiteY0" fmla="*/ 0 h 5284575"/>
                  <a:gd name="connsiteX1" fmla="*/ 4889500 w 4889500"/>
                  <a:gd name="connsiteY1" fmla="*/ 0 h 5284575"/>
                  <a:gd name="connsiteX2" fmla="*/ 4889500 w 4889500"/>
                  <a:gd name="connsiteY2" fmla="*/ 4715038 h 5284575"/>
                  <a:gd name="connsiteX3" fmla="*/ 4836319 w 4889500"/>
                  <a:gd name="connsiteY3" fmla="*/ 4754806 h 5284575"/>
                  <a:gd name="connsiteX4" fmla="*/ 3101975 w 4889500"/>
                  <a:gd name="connsiteY4" fmla="*/ 5284575 h 5284575"/>
                  <a:gd name="connsiteX5" fmla="*/ 0 w 4889500"/>
                  <a:gd name="connsiteY5" fmla="*/ 2182600 h 5284575"/>
                  <a:gd name="connsiteX6" fmla="*/ 708341 w 4889500"/>
                  <a:gd name="connsiteY6" fmla="*/ 209456 h 52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500" h="5284575">
                    <a:moveTo>
                      <a:pt x="898707" y="0"/>
                    </a:moveTo>
                    <a:lnTo>
                      <a:pt x="4889500" y="0"/>
                    </a:lnTo>
                    <a:lnTo>
                      <a:pt x="4889500" y="4715038"/>
                    </a:lnTo>
                    <a:lnTo>
                      <a:pt x="4836319" y="4754806"/>
                    </a:lnTo>
                    <a:cubicBezTo>
                      <a:pt x="4341240" y="5089275"/>
                      <a:pt x="3744415" y="5284575"/>
                      <a:pt x="3101975" y="5284575"/>
                    </a:cubicBezTo>
                    <a:cubicBezTo>
                      <a:pt x="1388802" y="5284575"/>
                      <a:pt x="0" y="3895773"/>
                      <a:pt x="0" y="2182600"/>
                    </a:cubicBezTo>
                    <a:cubicBezTo>
                      <a:pt x="0" y="1433087"/>
                      <a:pt x="265826" y="745660"/>
                      <a:pt x="708341" y="209456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EB30D1-BF18-40F8-BA91-C4A70D40C673}"/>
                </a:ext>
              </a:extLst>
            </p:cNvPr>
            <p:cNvGrpSpPr/>
            <p:nvPr/>
          </p:nvGrpSpPr>
          <p:grpSpPr>
            <a:xfrm>
              <a:off x="0" y="4038574"/>
              <a:ext cx="3412577" cy="2819426"/>
              <a:chOff x="0" y="4038574"/>
              <a:chExt cx="3412577" cy="2819426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D7C502F-527B-36E8-4097-90508D794CD0}"/>
                  </a:ext>
                </a:extLst>
              </p:cNvPr>
              <p:cNvSpPr/>
              <p:nvPr/>
            </p:nvSpPr>
            <p:spPr>
              <a:xfrm>
                <a:off x="0" y="4569344"/>
                <a:ext cx="3412577" cy="2288656"/>
              </a:xfrm>
              <a:custGeom>
                <a:avLst/>
                <a:gdLst>
                  <a:gd name="connsiteX0" fmla="*/ 1311261 w 3412577"/>
                  <a:gd name="connsiteY0" fmla="*/ 0 h 2288656"/>
                  <a:gd name="connsiteX1" fmla="*/ 3412577 w 3412577"/>
                  <a:gd name="connsiteY1" fmla="*/ 2101316 h 2288656"/>
                  <a:gd name="connsiteX2" fmla="*/ 3403117 w 3412577"/>
                  <a:gd name="connsiteY2" fmla="*/ 2288656 h 2288656"/>
                  <a:gd name="connsiteX3" fmla="*/ 3223915 w 3412577"/>
                  <a:gd name="connsiteY3" fmla="*/ 2288656 h 2288656"/>
                  <a:gd name="connsiteX4" fmla="*/ 3233375 w 3412577"/>
                  <a:gd name="connsiteY4" fmla="*/ 2101316 h 2288656"/>
                  <a:gd name="connsiteX5" fmla="*/ 1311260 w 3412577"/>
                  <a:gd name="connsiteY5" fmla="*/ 179201 h 2288656"/>
                  <a:gd name="connsiteX6" fmla="*/ 88616 w 3412577"/>
                  <a:gd name="connsiteY6" fmla="*/ 618119 h 2288656"/>
                  <a:gd name="connsiteX7" fmla="*/ 0 w 3412577"/>
                  <a:gd name="connsiteY7" fmla="*/ 698659 h 2288656"/>
                  <a:gd name="connsiteX8" fmla="*/ 0 w 3412577"/>
                  <a:gd name="connsiteY8" fmla="*/ 460866 h 2288656"/>
                  <a:gd name="connsiteX9" fmla="*/ 136395 w 3412577"/>
                  <a:gd name="connsiteY9" fmla="*/ 358872 h 2288656"/>
                  <a:gd name="connsiteX10" fmla="*/ 1311261 w 3412577"/>
                  <a:gd name="connsiteY10" fmla="*/ 0 h 228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2577" h="2288656">
                    <a:moveTo>
                      <a:pt x="1311261" y="0"/>
                    </a:moveTo>
                    <a:cubicBezTo>
                      <a:pt x="2471786" y="0"/>
                      <a:pt x="3412577" y="940791"/>
                      <a:pt x="3412577" y="2101316"/>
                    </a:cubicBezTo>
                    <a:lnTo>
                      <a:pt x="3403117" y="2288656"/>
                    </a:lnTo>
                    <a:lnTo>
                      <a:pt x="3223915" y="2288656"/>
                    </a:lnTo>
                    <a:lnTo>
                      <a:pt x="3233375" y="2101316"/>
                    </a:lnTo>
                    <a:cubicBezTo>
                      <a:pt x="3233375" y="1039761"/>
                      <a:pt x="2372815" y="179201"/>
                      <a:pt x="1311260" y="179201"/>
                    </a:cubicBezTo>
                    <a:cubicBezTo>
                      <a:pt x="846830" y="179201"/>
                      <a:pt x="420871" y="343918"/>
                      <a:pt x="88616" y="618119"/>
                    </a:cubicBezTo>
                    <a:lnTo>
                      <a:pt x="0" y="698659"/>
                    </a:lnTo>
                    <a:lnTo>
                      <a:pt x="0" y="460866"/>
                    </a:lnTo>
                    <a:lnTo>
                      <a:pt x="136395" y="358872"/>
                    </a:lnTo>
                    <a:cubicBezTo>
                      <a:pt x="471768" y="132299"/>
                      <a:pt x="876064" y="0"/>
                      <a:pt x="1311261" y="0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7796ACC-34BD-CA31-57B0-55DAC6FEFE13}"/>
                  </a:ext>
                </a:extLst>
              </p:cNvPr>
              <p:cNvSpPr/>
              <p:nvPr/>
            </p:nvSpPr>
            <p:spPr>
              <a:xfrm>
                <a:off x="0" y="4038574"/>
                <a:ext cx="2680909" cy="1372126"/>
              </a:xfrm>
              <a:custGeom>
                <a:avLst/>
                <a:gdLst>
                  <a:gd name="connsiteX0" fmla="*/ 1086863 w 2680909"/>
                  <a:gd name="connsiteY0" fmla="*/ 324 h 1372126"/>
                  <a:gd name="connsiteX1" fmla="*/ 2680909 w 2680909"/>
                  <a:gd name="connsiteY1" fmla="*/ 556367 h 1372126"/>
                  <a:gd name="connsiteX2" fmla="*/ 2118470 w 2680909"/>
                  <a:gd name="connsiteY2" fmla="*/ 1241082 h 1372126"/>
                  <a:gd name="connsiteX3" fmla="*/ 459671 w 2680909"/>
                  <a:gd name="connsiteY3" fmla="*/ 1035930 h 1372126"/>
                  <a:gd name="connsiteX4" fmla="*/ 89547 w 2680909"/>
                  <a:gd name="connsiteY4" fmla="*/ 1280517 h 1372126"/>
                  <a:gd name="connsiteX5" fmla="*/ 0 w 2680909"/>
                  <a:gd name="connsiteY5" fmla="*/ 1372126 h 1372126"/>
                  <a:gd name="connsiteX6" fmla="*/ 0 w 2680909"/>
                  <a:gd name="connsiteY6" fmla="*/ 276729 h 1372126"/>
                  <a:gd name="connsiteX7" fmla="*/ 80992 w 2680909"/>
                  <a:gd name="connsiteY7" fmla="*/ 234822 h 1372126"/>
                  <a:gd name="connsiteX8" fmla="*/ 1086863 w 2680909"/>
                  <a:gd name="connsiteY8" fmla="*/ 324 h 137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80909" h="1372126">
                    <a:moveTo>
                      <a:pt x="1086863" y="324"/>
                    </a:moveTo>
                    <a:cubicBezTo>
                      <a:pt x="1656740" y="-8953"/>
                      <a:pt x="2223691" y="180799"/>
                      <a:pt x="2680909" y="556367"/>
                    </a:cubicBezTo>
                    <a:lnTo>
                      <a:pt x="2118470" y="1241082"/>
                    </a:lnTo>
                    <a:cubicBezTo>
                      <a:pt x="1651726" y="857690"/>
                      <a:pt x="1005755" y="777799"/>
                      <a:pt x="459671" y="1035930"/>
                    </a:cubicBezTo>
                    <a:cubicBezTo>
                      <a:pt x="323150" y="1100463"/>
                      <a:pt x="198992" y="1183229"/>
                      <a:pt x="89547" y="1280517"/>
                    </a:cubicBezTo>
                    <a:lnTo>
                      <a:pt x="0" y="1372126"/>
                    </a:lnTo>
                    <a:lnTo>
                      <a:pt x="0" y="276729"/>
                    </a:lnTo>
                    <a:lnTo>
                      <a:pt x="80992" y="234822"/>
                    </a:lnTo>
                    <a:cubicBezTo>
                      <a:pt x="401956" y="83104"/>
                      <a:pt x="744936" y="5889"/>
                      <a:pt x="1086863" y="324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F89052-E1FA-41F0-12DB-0359C78A86E0}"/>
                </a:ext>
              </a:extLst>
            </p:cNvPr>
            <p:cNvSpPr/>
            <p:nvPr/>
          </p:nvSpPr>
          <p:spPr>
            <a:xfrm>
              <a:off x="8121652" y="4244684"/>
              <a:ext cx="1039891" cy="10398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973C39D-CE0F-4CFB-4120-4C3EEAE44EE1}"/>
                </a:ext>
              </a:extLst>
            </p:cNvPr>
            <p:cNvGrpSpPr/>
            <p:nvPr/>
          </p:nvGrpSpPr>
          <p:grpSpPr>
            <a:xfrm>
              <a:off x="1165860" y="751711"/>
              <a:ext cx="448658" cy="108290"/>
              <a:chOff x="797560" y="751711"/>
              <a:chExt cx="448658" cy="10829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B5115E2-2735-D392-E875-F88287F2CBB4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67743" y="751711"/>
                <a:ext cx="108292" cy="10829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EB561D5-60A5-ABE7-5AD2-5A697A9B7DFC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1137926" y="751711"/>
                <a:ext cx="108292" cy="10829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8A8AD2E-14D7-DA38-B1B1-3A3FD48B84B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797560" y="751711"/>
                <a:ext cx="108292" cy="10829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089026"/>
            <a:ext cx="7200000" cy="250314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20230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90165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8381247C-4B59-371A-3B0B-A9AF2A81E87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5792CF29-56AD-0DDE-5D21-6B750EEDDDB3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t="-18520" b="-92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1E8A9B-DE33-AAB0-E7AA-AE17173803A3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0DFCF82-D81A-C77A-CD24-4665AA15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EF160ADE-CA82-A022-0147-149E4F26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E2982A54-1ED4-49C6-8154-FC2019FF8FB3}" type="datetime1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72D952A-E18C-1A0D-AA1C-0B1FE42C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27A7834-582A-201C-3055-5E9A4DEE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5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2DEB7A2-A5CD-5680-173F-2004975D40A3}"/>
              </a:ext>
            </a:extLst>
          </p:cNvPr>
          <p:cNvSpPr/>
          <p:nvPr userDrawn="1"/>
        </p:nvSpPr>
        <p:spPr>
          <a:xfrm>
            <a:off x="567300" y="480446"/>
            <a:ext cx="11057402" cy="6071480"/>
          </a:xfrm>
          <a:prstGeom prst="roundRect">
            <a:avLst>
              <a:gd name="adj" fmla="val 4287"/>
            </a:avLst>
          </a:prstGeom>
          <a:solidFill>
            <a:schemeClr val="bg1"/>
          </a:solidFill>
          <a:ln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A51152-AF65-2ADD-86A0-FAF0FC246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3121" r="-53" b="17185"/>
          <a:stretch/>
        </p:blipFill>
        <p:spPr>
          <a:xfrm>
            <a:off x="567297" y="480446"/>
            <a:ext cx="11057403" cy="6142028"/>
          </a:xfrm>
          <a:prstGeom prst="roundRect">
            <a:avLst>
              <a:gd name="adj" fmla="val 6444"/>
            </a:avLst>
          </a:prstGeom>
          <a:ln>
            <a:noFill/>
          </a:ln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E007B37F-9D2A-2A14-17AF-CF18A8787C69}"/>
              </a:ext>
            </a:extLst>
          </p:cNvPr>
          <p:cNvGrpSpPr/>
          <p:nvPr userDrawn="1"/>
        </p:nvGrpSpPr>
        <p:grpSpPr>
          <a:xfrm>
            <a:off x="810365" y="1272016"/>
            <a:ext cx="4050309" cy="5273455"/>
            <a:chOff x="7797468" y="1038662"/>
            <a:chExt cx="4050309" cy="5273455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D47FF92E-15EC-909F-120A-538C47CF8FE0}"/>
                </a:ext>
              </a:extLst>
            </p:cNvPr>
            <p:cNvSpPr/>
            <p:nvPr/>
          </p:nvSpPr>
          <p:spPr>
            <a:xfrm>
              <a:off x="8121780" y="4436389"/>
              <a:ext cx="523708" cy="1562372"/>
            </a:xfrm>
            <a:custGeom>
              <a:avLst/>
              <a:gdLst>
                <a:gd name="connsiteX0" fmla="*/ 272515 w 523708"/>
                <a:gd name="connsiteY0" fmla="*/ 42431 h 1562372"/>
                <a:gd name="connsiteX1" fmla="*/ 165005 w 523708"/>
                <a:gd name="connsiteY1" fmla="*/ 874403 h 1562372"/>
                <a:gd name="connsiteX2" fmla="*/ 0 w 523708"/>
                <a:gd name="connsiteY2" fmla="*/ 1484512 h 1562372"/>
                <a:gd name="connsiteX3" fmla="*/ 135621 w 523708"/>
                <a:gd name="connsiteY3" fmla="*/ 1562373 h 1562372"/>
                <a:gd name="connsiteX4" fmla="*/ 457356 w 523708"/>
                <a:gd name="connsiteY4" fmla="*/ 1040733 h 1562372"/>
                <a:gd name="connsiteX5" fmla="*/ 523708 w 523708"/>
                <a:gd name="connsiteY5" fmla="*/ 776121 h 1562372"/>
                <a:gd name="connsiteX6" fmla="*/ 449772 w 523708"/>
                <a:gd name="connsiteY6" fmla="*/ 0 h 15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708" h="1562372">
                  <a:moveTo>
                    <a:pt x="272515" y="42431"/>
                  </a:moveTo>
                  <a:cubicBezTo>
                    <a:pt x="268007" y="86401"/>
                    <a:pt x="182667" y="720695"/>
                    <a:pt x="165005" y="874403"/>
                  </a:cubicBezTo>
                  <a:cubicBezTo>
                    <a:pt x="147343" y="1028110"/>
                    <a:pt x="32725" y="1428927"/>
                    <a:pt x="0" y="1484512"/>
                  </a:cubicBezTo>
                  <a:cubicBezTo>
                    <a:pt x="34210" y="1505727"/>
                    <a:pt x="135621" y="1562373"/>
                    <a:pt x="135621" y="1562373"/>
                  </a:cubicBezTo>
                  <a:cubicBezTo>
                    <a:pt x="135621" y="1562373"/>
                    <a:pt x="444733" y="1086082"/>
                    <a:pt x="457356" y="1040733"/>
                  </a:cubicBezTo>
                  <a:cubicBezTo>
                    <a:pt x="469980" y="995385"/>
                    <a:pt x="523708" y="776121"/>
                    <a:pt x="523708" y="776121"/>
                  </a:cubicBezTo>
                  <a:lnTo>
                    <a:pt x="449772" y="0"/>
                  </a:lnTo>
                  <a:close/>
                </a:path>
              </a:pathLst>
            </a:custGeom>
            <a:solidFill>
              <a:srgbClr val="3B3744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15B36235-19CE-A41B-DE6E-A08B20F2C521}"/>
                </a:ext>
              </a:extLst>
            </p:cNvPr>
            <p:cNvSpPr/>
            <p:nvPr/>
          </p:nvSpPr>
          <p:spPr>
            <a:xfrm>
              <a:off x="8020827" y="1618237"/>
              <a:ext cx="3024490" cy="3209442"/>
            </a:xfrm>
            <a:custGeom>
              <a:avLst/>
              <a:gdLst>
                <a:gd name="connsiteX0" fmla="*/ 2479969 w 3024490"/>
                <a:gd name="connsiteY0" fmla="*/ 378778 h 3209442"/>
                <a:gd name="connsiteX1" fmla="*/ 3024151 w 3024490"/>
                <a:gd name="connsiteY1" fmla="*/ 1326852 h 3209442"/>
                <a:gd name="connsiteX2" fmla="*/ 2524946 w 3024490"/>
                <a:gd name="connsiteY2" fmla="*/ 2271850 h 3209442"/>
                <a:gd name="connsiteX3" fmla="*/ 1823080 w 3024490"/>
                <a:gd name="connsiteY3" fmla="*/ 3003471 h 3209442"/>
                <a:gd name="connsiteX4" fmla="*/ 855222 w 3024490"/>
                <a:gd name="connsiteY4" fmla="*/ 3161952 h 3209442"/>
                <a:gd name="connsiteX5" fmla="*/ 159402 w 3024490"/>
                <a:gd name="connsiteY5" fmla="*/ 2418927 h 3209442"/>
                <a:gd name="connsiteX6" fmla="*/ 61120 w 3024490"/>
                <a:gd name="connsiteY6" fmla="*/ 1498327 h 3209442"/>
                <a:gd name="connsiteX7" fmla="*/ 737846 w 3024490"/>
                <a:gd name="connsiteY7" fmla="*/ 817782 h 3209442"/>
                <a:gd name="connsiteX8" fmla="*/ 1489835 w 3024490"/>
                <a:gd name="connsiteY8" fmla="*/ 30470 h 3209442"/>
                <a:gd name="connsiteX9" fmla="*/ 2479969 w 3024490"/>
                <a:gd name="connsiteY9" fmla="*/ 378778 h 320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24490" h="3209442">
                  <a:moveTo>
                    <a:pt x="2479969" y="378778"/>
                  </a:moveTo>
                  <a:cubicBezTo>
                    <a:pt x="2793218" y="646307"/>
                    <a:pt x="3034811" y="994031"/>
                    <a:pt x="3024151" y="1326852"/>
                  </a:cubicBezTo>
                  <a:cubicBezTo>
                    <a:pt x="3013490" y="1659672"/>
                    <a:pt x="2751317" y="1979975"/>
                    <a:pt x="2524946" y="2271850"/>
                  </a:cubicBezTo>
                  <a:cubicBezTo>
                    <a:pt x="2298575" y="2563724"/>
                    <a:pt x="2107316" y="2825896"/>
                    <a:pt x="1823080" y="3003471"/>
                  </a:cubicBezTo>
                  <a:cubicBezTo>
                    <a:pt x="1538843" y="3181046"/>
                    <a:pt x="1162318" y="3271160"/>
                    <a:pt x="855222" y="3161952"/>
                  </a:cubicBezTo>
                  <a:cubicBezTo>
                    <a:pt x="548125" y="3052745"/>
                    <a:pt x="310298" y="2745118"/>
                    <a:pt x="159402" y="2418927"/>
                  </a:cubicBezTo>
                  <a:cubicBezTo>
                    <a:pt x="8505" y="2092737"/>
                    <a:pt x="-57793" y="1747505"/>
                    <a:pt x="61120" y="1498327"/>
                  </a:cubicBezTo>
                  <a:cubicBezTo>
                    <a:pt x="180034" y="1249149"/>
                    <a:pt x="484054" y="1095230"/>
                    <a:pt x="737846" y="817782"/>
                  </a:cubicBezTo>
                  <a:cubicBezTo>
                    <a:pt x="991639" y="540335"/>
                    <a:pt x="1195839" y="137237"/>
                    <a:pt x="1489835" y="30470"/>
                  </a:cubicBezTo>
                  <a:cubicBezTo>
                    <a:pt x="1783831" y="-76298"/>
                    <a:pt x="2167516" y="111301"/>
                    <a:pt x="2479969" y="378778"/>
                  </a:cubicBezTo>
                  <a:close/>
                </a:path>
              </a:pathLst>
            </a:custGeom>
            <a:solidFill>
              <a:srgbClr val="F0F0F0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AE73DDB1-5106-F73E-A4BE-DD57944D7CE2}"/>
                </a:ext>
              </a:extLst>
            </p:cNvPr>
            <p:cNvSpPr/>
            <p:nvPr/>
          </p:nvSpPr>
          <p:spPr>
            <a:xfrm>
              <a:off x="8287421" y="2710940"/>
              <a:ext cx="290052" cy="964924"/>
            </a:xfrm>
            <a:custGeom>
              <a:avLst/>
              <a:gdLst>
                <a:gd name="connsiteX0" fmla="*/ 67943 w 290052"/>
                <a:gd name="connsiteY0" fmla="*/ 963861 h 964924"/>
                <a:gd name="connsiteX1" fmla="*/ 0 w 290052"/>
                <a:gd name="connsiteY1" fmla="*/ 783528 h 964924"/>
                <a:gd name="connsiteX2" fmla="*/ 152222 w 290052"/>
                <a:gd name="connsiteY2" fmla="*/ 217070 h 964924"/>
                <a:gd name="connsiteX3" fmla="*/ 152222 w 290052"/>
                <a:gd name="connsiteY3" fmla="*/ 15097 h 964924"/>
                <a:gd name="connsiteX4" fmla="*/ 168823 w 290052"/>
                <a:gd name="connsiteY4" fmla="*/ 4489 h 964924"/>
                <a:gd name="connsiteX5" fmla="*/ 215286 w 290052"/>
                <a:gd name="connsiteY5" fmla="*/ 33820 h 964924"/>
                <a:gd name="connsiteX6" fmla="*/ 287048 w 290052"/>
                <a:gd name="connsiteY6" fmla="*/ 189861 h 964924"/>
                <a:gd name="connsiteX7" fmla="*/ 242866 w 290052"/>
                <a:gd name="connsiteY7" fmla="*/ 262418 h 964924"/>
                <a:gd name="connsiteX8" fmla="*/ 168611 w 290052"/>
                <a:gd name="connsiteY8" fmla="*/ 734467 h 964924"/>
                <a:gd name="connsiteX9" fmla="*/ 247640 w 290052"/>
                <a:gd name="connsiteY9" fmla="*/ 904192 h 964924"/>
                <a:gd name="connsiteX10" fmla="*/ 67943 w 290052"/>
                <a:gd name="connsiteY10" fmla="*/ 963861 h 96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052" h="964924">
                  <a:moveTo>
                    <a:pt x="67943" y="963861"/>
                  </a:moveTo>
                  <a:cubicBezTo>
                    <a:pt x="47152" y="934583"/>
                    <a:pt x="0" y="808456"/>
                    <a:pt x="0" y="783528"/>
                  </a:cubicBezTo>
                  <a:cubicBezTo>
                    <a:pt x="0" y="758599"/>
                    <a:pt x="143206" y="259501"/>
                    <a:pt x="152222" y="217070"/>
                  </a:cubicBezTo>
                  <a:cubicBezTo>
                    <a:pt x="161239" y="174639"/>
                    <a:pt x="160974" y="54611"/>
                    <a:pt x="152222" y="15097"/>
                  </a:cubicBezTo>
                  <a:cubicBezTo>
                    <a:pt x="156041" y="352"/>
                    <a:pt x="166172" y="-4421"/>
                    <a:pt x="168823" y="4489"/>
                  </a:cubicBezTo>
                  <a:cubicBezTo>
                    <a:pt x="175772" y="10111"/>
                    <a:pt x="215286" y="33820"/>
                    <a:pt x="215286" y="33820"/>
                  </a:cubicBezTo>
                  <a:cubicBezTo>
                    <a:pt x="215286" y="33820"/>
                    <a:pt x="307680" y="161114"/>
                    <a:pt x="287048" y="189861"/>
                  </a:cubicBezTo>
                  <a:cubicBezTo>
                    <a:pt x="270149" y="212657"/>
                    <a:pt x="255357" y="236944"/>
                    <a:pt x="242866" y="262418"/>
                  </a:cubicBezTo>
                  <a:cubicBezTo>
                    <a:pt x="237880" y="294507"/>
                    <a:pt x="164952" y="707947"/>
                    <a:pt x="168611" y="734467"/>
                  </a:cubicBezTo>
                  <a:cubicBezTo>
                    <a:pt x="172271" y="760986"/>
                    <a:pt x="245730" y="894698"/>
                    <a:pt x="247640" y="904192"/>
                  </a:cubicBezTo>
                  <a:cubicBezTo>
                    <a:pt x="231781" y="912625"/>
                    <a:pt x="77278" y="973673"/>
                    <a:pt x="67943" y="963861"/>
                  </a:cubicBez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6E26E01A-7B75-2A1E-4481-77355FCA0F13}"/>
                </a:ext>
              </a:extLst>
            </p:cNvPr>
            <p:cNvSpPr/>
            <p:nvPr/>
          </p:nvSpPr>
          <p:spPr>
            <a:xfrm>
              <a:off x="8347779" y="2689724"/>
              <a:ext cx="87249" cy="475370"/>
            </a:xfrm>
            <a:custGeom>
              <a:avLst/>
              <a:gdLst>
                <a:gd name="connsiteX0" fmla="*/ 0 w 87249"/>
                <a:gd name="connsiteY0" fmla="*/ 475370 h 475370"/>
                <a:gd name="connsiteX1" fmla="*/ 70648 w 87249"/>
                <a:gd name="connsiteY1" fmla="*/ 217070 h 475370"/>
                <a:gd name="connsiteX2" fmla="*/ 70648 w 87249"/>
                <a:gd name="connsiteY2" fmla="*/ 15097 h 475370"/>
                <a:gd name="connsiteX3" fmla="*/ 87249 w 87249"/>
                <a:gd name="connsiteY3" fmla="*/ 4489 h 47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49" h="475370">
                  <a:moveTo>
                    <a:pt x="0" y="475370"/>
                  </a:moveTo>
                  <a:cubicBezTo>
                    <a:pt x="33998" y="353009"/>
                    <a:pt x="66617" y="236694"/>
                    <a:pt x="70648" y="217070"/>
                  </a:cubicBezTo>
                  <a:cubicBezTo>
                    <a:pt x="79400" y="174639"/>
                    <a:pt x="79400" y="54611"/>
                    <a:pt x="70648" y="15097"/>
                  </a:cubicBezTo>
                  <a:cubicBezTo>
                    <a:pt x="74467" y="352"/>
                    <a:pt x="84597" y="-4421"/>
                    <a:pt x="87249" y="4489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8F90D16-5C53-1A35-E9D3-7612396EB457}"/>
                </a:ext>
              </a:extLst>
            </p:cNvPr>
            <p:cNvSpPr/>
            <p:nvPr/>
          </p:nvSpPr>
          <p:spPr>
            <a:xfrm>
              <a:off x="8266205" y="3291434"/>
              <a:ext cx="67943" cy="362151"/>
            </a:xfrm>
            <a:custGeom>
              <a:avLst/>
              <a:gdLst>
                <a:gd name="connsiteX0" fmla="*/ 67943 w 67943"/>
                <a:gd name="connsiteY0" fmla="*/ 362151 h 362151"/>
                <a:gd name="connsiteX1" fmla="*/ 0 w 67943"/>
                <a:gd name="connsiteY1" fmla="*/ 181818 h 362151"/>
                <a:gd name="connsiteX2" fmla="*/ 46621 w 67943"/>
                <a:gd name="connsiteY2" fmla="*/ 0 h 3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43" h="362151">
                  <a:moveTo>
                    <a:pt x="67943" y="362151"/>
                  </a:moveTo>
                  <a:cubicBezTo>
                    <a:pt x="47152" y="332874"/>
                    <a:pt x="0" y="206747"/>
                    <a:pt x="0" y="181818"/>
                  </a:cubicBezTo>
                  <a:cubicBezTo>
                    <a:pt x="0" y="172430"/>
                    <a:pt x="20579" y="94940"/>
                    <a:pt x="46621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D75A50F-A8CF-3608-3321-FA9A24CD0BC0}"/>
                </a:ext>
              </a:extLst>
            </p:cNvPr>
            <p:cNvSpPr/>
            <p:nvPr/>
          </p:nvSpPr>
          <p:spPr>
            <a:xfrm rot="-865200">
              <a:off x="8435713" y="1325614"/>
              <a:ext cx="2597801" cy="2317861"/>
            </a:xfrm>
            <a:custGeom>
              <a:avLst/>
              <a:gdLst>
                <a:gd name="connsiteX0" fmla="*/ 0 w 2597801"/>
                <a:gd name="connsiteY0" fmla="*/ 0 h 2317861"/>
                <a:gd name="connsiteX1" fmla="*/ 2597802 w 2597801"/>
                <a:gd name="connsiteY1" fmla="*/ 0 h 2317861"/>
                <a:gd name="connsiteX2" fmla="*/ 2597802 w 2597801"/>
                <a:gd name="connsiteY2" fmla="*/ 2317862 h 2317861"/>
                <a:gd name="connsiteX3" fmla="*/ 0 w 2597801"/>
                <a:gd name="connsiteY3" fmla="*/ 2317862 h 231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7801" h="2317861">
                  <a:moveTo>
                    <a:pt x="0" y="0"/>
                  </a:moveTo>
                  <a:lnTo>
                    <a:pt x="2597802" y="0"/>
                  </a:lnTo>
                  <a:lnTo>
                    <a:pt x="2597802" y="2317862"/>
                  </a:lnTo>
                  <a:lnTo>
                    <a:pt x="0" y="231786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658F1F2-1198-7AB3-961B-F548E8D99A41}"/>
                </a:ext>
              </a:extLst>
            </p:cNvPr>
            <p:cNvSpPr/>
            <p:nvPr/>
          </p:nvSpPr>
          <p:spPr>
            <a:xfrm rot="-865200">
              <a:off x="8465965" y="1564628"/>
              <a:ext cx="677839" cy="2317861"/>
            </a:xfrm>
            <a:custGeom>
              <a:avLst/>
              <a:gdLst>
                <a:gd name="connsiteX0" fmla="*/ 0 w 677839"/>
                <a:gd name="connsiteY0" fmla="*/ 0 h 2317861"/>
                <a:gd name="connsiteX1" fmla="*/ 677840 w 677839"/>
                <a:gd name="connsiteY1" fmla="*/ 0 h 2317861"/>
                <a:gd name="connsiteX2" fmla="*/ 677840 w 677839"/>
                <a:gd name="connsiteY2" fmla="*/ 2317862 h 2317861"/>
                <a:gd name="connsiteX3" fmla="*/ 0 w 677839"/>
                <a:gd name="connsiteY3" fmla="*/ 2317862 h 231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839" h="2317861">
                  <a:moveTo>
                    <a:pt x="0" y="0"/>
                  </a:moveTo>
                  <a:lnTo>
                    <a:pt x="677840" y="0"/>
                  </a:lnTo>
                  <a:lnTo>
                    <a:pt x="677840" y="2317862"/>
                  </a:lnTo>
                  <a:lnTo>
                    <a:pt x="0" y="231786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8FC6086-8F8B-0BC5-96E9-E58C9B3A2A86}"/>
                </a:ext>
              </a:extLst>
            </p:cNvPr>
            <p:cNvSpPr/>
            <p:nvPr/>
          </p:nvSpPr>
          <p:spPr>
            <a:xfrm>
              <a:off x="8389892" y="1716490"/>
              <a:ext cx="419963" cy="419963"/>
            </a:xfrm>
            <a:custGeom>
              <a:avLst/>
              <a:gdLst>
                <a:gd name="connsiteX0" fmla="*/ 419964 w 419963"/>
                <a:gd name="connsiteY0" fmla="*/ 209982 h 419963"/>
                <a:gd name="connsiteX1" fmla="*/ 209982 w 419963"/>
                <a:gd name="connsiteY1" fmla="*/ 419964 h 419963"/>
                <a:gd name="connsiteX2" fmla="*/ 0 w 419963"/>
                <a:gd name="connsiteY2" fmla="*/ 209982 h 419963"/>
                <a:gd name="connsiteX3" fmla="*/ 209982 w 419963"/>
                <a:gd name="connsiteY3" fmla="*/ 0 h 419963"/>
                <a:gd name="connsiteX4" fmla="*/ 419964 w 419963"/>
                <a:gd name="connsiteY4" fmla="*/ 209982 h 4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963" h="419963">
                  <a:moveTo>
                    <a:pt x="419964" y="209982"/>
                  </a:moveTo>
                  <a:cubicBezTo>
                    <a:pt x="419964" y="325952"/>
                    <a:pt x="325952" y="419964"/>
                    <a:pt x="209982" y="419964"/>
                  </a:cubicBezTo>
                  <a:cubicBezTo>
                    <a:pt x="94012" y="419964"/>
                    <a:pt x="0" y="325952"/>
                    <a:pt x="0" y="209982"/>
                  </a:cubicBezTo>
                  <a:cubicBezTo>
                    <a:pt x="0" y="94012"/>
                    <a:pt x="94012" y="0"/>
                    <a:pt x="209982" y="0"/>
                  </a:cubicBezTo>
                  <a:cubicBezTo>
                    <a:pt x="325952" y="0"/>
                    <a:pt x="419964" y="94012"/>
                    <a:pt x="419964" y="209982"/>
                  </a:cubicBezTo>
                  <a:close/>
                </a:path>
              </a:pathLst>
            </a:custGeom>
            <a:solidFill>
              <a:schemeClr val="accent1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424DD7F3-95C5-9042-59E3-D270F5E5CA28}"/>
                </a:ext>
              </a:extLst>
            </p:cNvPr>
            <p:cNvSpPr/>
            <p:nvPr/>
          </p:nvSpPr>
          <p:spPr>
            <a:xfrm rot="-865200">
              <a:off x="8435274" y="2242083"/>
              <a:ext cx="509440" cy="48955"/>
            </a:xfrm>
            <a:custGeom>
              <a:avLst/>
              <a:gdLst>
                <a:gd name="connsiteX0" fmla="*/ 0 w 509440"/>
                <a:gd name="connsiteY0" fmla="*/ 0 h 48955"/>
                <a:gd name="connsiteX1" fmla="*/ 509441 w 509440"/>
                <a:gd name="connsiteY1" fmla="*/ 0 h 48955"/>
                <a:gd name="connsiteX2" fmla="*/ 509441 w 509440"/>
                <a:gd name="connsiteY2" fmla="*/ 48955 h 48955"/>
                <a:gd name="connsiteX3" fmla="*/ 0 w 509440"/>
                <a:gd name="connsiteY3" fmla="*/ 48955 h 4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440" h="48955">
                  <a:moveTo>
                    <a:pt x="0" y="0"/>
                  </a:moveTo>
                  <a:lnTo>
                    <a:pt x="509441" y="0"/>
                  </a:lnTo>
                  <a:lnTo>
                    <a:pt x="509441" y="48955"/>
                  </a:lnTo>
                  <a:lnTo>
                    <a:pt x="0" y="48955"/>
                  </a:lnTo>
                  <a:close/>
                </a:path>
              </a:pathLst>
            </a:custGeom>
            <a:solidFill>
              <a:schemeClr val="accent1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D641A0FC-1C3E-320E-A8AC-1F244EB85717}"/>
                </a:ext>
              </a:extLst>
            </p:cNvPr>
            <p:cNvSpPr/>
            <p:nvPr/>
          </p:nvSpPr>
          <p:spPr>
            <a:xfrm rot="-865200">
              <a:off x="8464642" y="2356234"/>
              <a:ext cx="509440" cy="48955"/>
            </a:xfrm>
            <a:custGeom>
              <a:avLst/>
              <a:gdLst>
                <a:gd name="connsiteX0" fmla="*/ 0 w 509440"/>
                <a:gd name="connsiteY0" fmla="*/ 0 h 48955"/>
                <a:gd name="connsiteX1" fmla="*/ 509441 w 509440"/>
                <a:gd name="connsiteY1" fmla="*/ 0 h 48955"/>
                <a:gd name="connsiteX2" fmla="*/ 509441 w 509440"/>
                <a:gd name="connsiteY2" fmla="*/ 48955 h 48955"/>
                <a:gd name="connsiteX3" fmla="*/ 0 w 509440"/>
                <a:gd name="connsiteY3" fmla="*/ 48955 h 4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440" h="48955">
                  <a:moveTo>
                    <a:pt x="0" y="0"/>
                  </a:moveTo>
                  <a:lnTo>
                    <a:pt x="509441" y="0"/>
                  </a:lnTo>
                  <a:lnTo>
                    <a:pt x="509441" y="48955"/>
                  </a:lnTo>
                  <a:lnTo>
                    <a:pt x="0" y="48955"/>
                  </a:lnTo>
                  <a:close/>
                </a:path>
              </a:pathLst>
            </a:custGeom>
            <a:solidFill>
              <a:schemeClr val="accent1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CD2B1709-7CA9-90F1-1F0D-9A560B7CDF51}"/>
                </a:ext>
              </a:extLst>
            </p:cNvPr>
            <p:cNvSpPr/>
            <p:nvPr/>
          </p:nvSpPr>
          <p:spPr>
            <a:xfrm>
              <a:off x="9474648" y="2385207"/>
              <a:ext cx="116686" cy="116686"/>
            </a:xfrm>
            <a:custGeom>
              <a:avLst/>
              <a:gdLst>
                <a:gd name="connsiteX0" fmla="*/ 116686 w 116686"/>
                <a:gd name="connsiteY0" fmla="*/ 58343 h 116686"/>
                <a:gd name="connsiteX1" fmla="*/ 58343 w 116686"/>
                <a:gd name="connsiteY1" fmla="*/ 116686 h 116686"/>
                <a:gd name="connsiteX2" fmla="*/ 0 w 116686"/>
                <a:gd name="connsiteY2" fmla="*/ 58343 h 116686"/>
                <a:gd name="connsiteX3" fmla="*/ 58343 w 116686"/>
                <a:gd name="connsiteY3" fmla="*/ 0 h 116686"/>
                <a:gd name="connsiteX4" fmla="*/ 116686 w 116686"/>
                <a:gd name="connsiteY4" fmla="*/ 58343 h 11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686" h="116686">
                  <a:moveTo>
                    <a:pt x="116686" y="58343"/>
                  </a:moveTo>
                  <a:cubicBezTo>
                    <a:pt x="116686" y="90565"/>
                    <a:pt x="90565" y="116686"/>
                    <a:pt x="58343" y="116686"/>
                  </a:cubicBezTo>
                  <a:cubicBezTo>
                    <a:pt x="26121" y="116686"/>
                    <a:pt x="0" y="90565"/>
                    <a:pt x="0" y="58343"/>
                  </a:cubicBezTo>
                  <a:cubicBezTo>
                    <a:pt x="0" y="26121"/>
                    <a:pt x="26121" y="0"/>
                    <a:pt x="58343" y="0"/>
                  </a:cubicBezTo>
                  <a:cubicBezTo>
                    <a:pt x="90565" y="0"/>
                    <a:pt x="116686" y="26121"/>
                    <a:pt x="116686" y="583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CB8F300D-D40A-D63B-906A-D07D884D0B3A}"/>
                </a:ext>
              </a:extLst>
            </p:cNvPr>
            <p:cNvSpPr/>
            <p:nvPr/>
          </p:nvSpPr>
          <p:spPr>
            <a:xfrm rot="-865200">
              <a:off x="9654557" y="2263583"/>
              <a:ext cx="965629" cy="48955"/>
            </a:xfrm>
            <a:custGeom>
              <a:avLst/>
              <a:gdLst>
                <a:gd name="connsiteX0" fmla="*/ 0 w 965629"/>
                <a:gd name="connsiteY0" fmla="*/ 0 h 48955"/>
                <a:gd name="connsiteX1" fmla="*/ 965630 w 965629"/>
                <a:gd name="connsiteY1" fmla="*/ 0 h 48955"/>
                <a:gd name="connsiteX2" fmla="*/ 965630 w 965629"/>
                <a:gd name="connsiteY2" fmla="*/ 48955 h 48955"/>
                <a:gd name="connsiteX3" fmla="*/ 0 w 965629"/>
                <a:gd name="connsiteY3" fmla="*/ 48955 h 4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629" h="48955">
                  <a:moveTo>
                    <a:pt x="0" y="0"/>
                  </a:moveTo>
                  <a:lnTo>
                    <a:pt x="965630" y="0"/>
                  </a:lnTo>
                  <a:lnTo>
                    <a:pt x="965630" y="48955"/>
                  </a:lnTo>
                  <a:lnTo>
                    <a:pt x="0" y="489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73EB6B5-04DD-F066-B7DE-6F39A23357A3}"/>
                </a:ext>
              </a:extLst>
            </p:cNvPr>
            <p:cNvSpPr/>
            <p:nvPr/>
          </p:nvSpPr>
          <p:spPr>
            <a:xfrm rot="-865200">
              <a:off x="9334592" y="1451943"/>
              <a:ext cx="1165905" cy="766043"/>
            </a:xfrm>
            <a:custGeom>
              <a:avLst/>
              <a:gdLst>
                <a:gd name="connsiteX0" fmla="*/ 0 w 1165905"/>
                <a:gd name="connsiteY0" fmla="*/ 0 h 766043"/>
                <a:gd name="connsiteX1" fmla="*/ 1165905 w 1165905"/>
                <a:gd name="connsiteY1" fmla="*/ 0 h 766043"/>
                <a:gd name="connsiteX2" fmla="*/ 1165905 w 1165905"/>
                <a:gd name="connsiteY2" fmla="*/ 766044 h 766043"/>
                <a:gd name="connsiteX3" fmla="*/ 0 w 1165905"/>
                <a:gd name="connsiteY3" fmla="*/ 766044 h 76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905" h="766043">
                  <a:moveTo>
                    <a:pt x="0" y="0"/>
                  </a:moveTo>
                  <a:lnTo>
                    <a:pt x="1165905" y="0"/>
                  </a:lnTo>
                  <a:lnTo>
                    <a:pt x="1165905" y="766044"/>
                  </a:lnTo>
                  <a:lnTo>
                    <a:pt x="0" y="766044"/>
                  </a:ln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3BA8CC6-06FB-5D76-0620-42D29AB14A49}"/>
                </a:ext>
              </a:extLst>
            </p:cNvPr>
            <p:cNvSpPr/>
            <p:nvPr/>
          </p:nvSpPr>
          <p:spPr>
            <a:xfrm>
              <a:off x="9744458" y="3434692"/>
              <a:ext cx="116686" cy="116686"/>
            </a:xfrm>
            <a:custGeom>
              <a:avLst/>
              <a:gdLst>
                <a:gd name="connsiteX0" fmla="*/ 116686 w 116686"/>
                <a:gd name="connsiteY0" fmla="*/ 58343 h 116686"/>
                <a:gd name="connsiteX1" fmla="*/ 58343 w 116686"/>
                <a:gd name="connsiteY1" fmla="*/ 116686 h 116686"/>
                <a:gd name="connsiteX2" fmla="*/ 0 w 116686"/>
                <a:gd name="connsiteY2" fmla="*/ 58343 h 116686"/>
                <a:gd name="connsiteX3" fmla="*/ 58343 w 116686"/>
                <a:gd name="connsiteY3" fmla="*/ 0 h 116686"/>
                <a:gd name="connsiteX4" fmla="*/ 116686 w 116686"/>
                <a:gd name="connsiteY4" fmla="*/ 58343 h 11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686" h="116686">
                  <a:moveTo>
                    <a:pt x="116686" y="58343"/>
                  </a:moveTo>
                  <a:cubicBezTo>
                    <a:pt x="116686" y="90565"/>
                    <a:pt x="90565" y="116686"/>
                    <a:pt x="58343" y="116686"/>
                  </a:cubicBezTo>
                  <a:cubicBezTo>
                    <a:pt x="26121" y="116686"/>
                    <a:pt x="0" y="90565"/>
                    <a:pt x="0" y="58343"/>
                  </a:cubicBezTo>
                  <a:cubicBezTo>
                    <a:pt x="0" y="26121"/>
                    <a:pt x="26121" y="0"/>
                    <a:pt x="58343" y="0"/>
                  </a:cubicBezTo>
                  <a:cubicBezTo>
                    <a:pt x="90565" y="0"/>
                    <a:pt x="116686" y="26121"/>
                    <a:pt x="116686" y="583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4AD328CE-0362-E572-9BAE-0B683AA9C9B2}"/>
                </a:ext>
              </a:extLst>
            </p:cNvPr>
            <p:cNvSpPr/>
            <p:nvPr/>
          </p:nvSpPr>
          <p:spPr>
            <a:xfrm rot="-865200">
              <a:off x="9924447" y="3313057"/>
              <a:ext cx="965629" cy="48955"/>
            </a:xfrm>
            <a:custGeom>
              <a:avLst/>
              <a:gdLst>
                <a:gd name="connsiteX0" fmla="*/ 0 w 965629"/>
                <a:gd name="connsiteY0" fmla="*/ 0 h 48955"/>
                <a:gd name="connsiteX1" fmla="*/ 965630 w 965629"/>
                <a:gd name="connsiteY1" fmla="*/ 0 h 48955"/>
                <a:gd name="connsiteX2" fmla="*/ 965630 w 965629"/>
                <a:gd name="connsiteY2" fmla="*/ 48955 h 48955"/>
                <a:gd name="connsiteX3" fmla="*/ 0 w 965629"/>
                <a:gd name="connsiteY3" fmla="*/ 48955 h 4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629" h="48955">
                  <a:moveTo>
                    <a:pt x="0" y="0"/>
                  </a:moveTo>
                  <a:lnTo>
                    <a:pt x="965630" y="0"/>
                  </a:lnTo>
                  <a:lnTo>
                    <a:pt x="965630" y="48955"/>
                  </a:lnTo>
                  <a:lnTo>
                    <a:pt x="0" y="489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FFC0407-77D5-0476-7B21-B5AA04C34CCC}"/>
                </a:ext>
              </a:extLst>
            </p:cNvPr>
            <p:cNvSpPr/>
            <p:nvPr/>
          </p:nvSpPr>
          <p:spPr>
            <a:xfrm rot="-865200">
              <a:off x="9604416" y="2501418"/>
              <a:ext cx="1165905" cy="766043"/>
            </a:xfrm>
            <a:custGeom>
              <a:avLst/>
              <a:gdLst>
                <a:gd name="connsiteX0" fmla="*/ 0 w 1165905"/>
                <a:gd name="connsiteY0" fmla="*/ 0 h 766043"/>
                <a:gd name="connsiteX1" fmla="*/ 1165905 w 1165905"/>
                <a:gd name="connsiteY1" fmla="*/ 0 h 766043"/>
                <a:gd name="connsiteX2" fmla="*/ 1165905 w 1165905"/>
                <a:gd name="connsiteY2" fmla="*/ 766044 h 766043"/>
                <a:gd name="connsiteX3" fmla="*/ 0 w 1165905"/>
                <a:gd name="connsiteY3" fmla="*/ 766044 h 76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905" h="766043">
                  <a:moveTo>
                    <a:pt x="0" y="0"/>
                  </a:moveTo>
                  <a:lnTo>
                    <a:pt x="1165905" y="0"/>
                  </a:lnTo>
                  <a:lnTo>
                    <a:pt x="1165905" y="766044"/>
                  </a:lnTo>
                  <a:lnTo>
                    <a:pt x="0" y="766044"/>
                  </a:ln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BE6BBAD-631A-8FDA-159A-021605960E67}"/>
                </a:ext>
              </a:extLst>
            </p:cNvPr>
            <p:cNvSpPr/>
            <p:nvPr/>
          </p:nvSpPr>
          <p:spPr>
            <a:xfrm>
              <a:off x="7978203" y="5961953"/>
              <a:ext cx="325394" cy="350164"/>
            </a:xfrm>
            <a:custGeom>
              <a:avLst/>
              <a:gdLst>
                <a:gd name="connsiteX0" fmla="*/ 117641 w 325394"/>
                <a:gd name="connsiteY0" fmla="*/ 0 h 350164"/>
                <a:gd name="connsiteX1" fmla="*/ 65397 w 325394"/>
                <a:gd name="connsiteY1" fmla="*/ 92023 h 350164"/>
                <a:gd name="connsiteX2" fmla="*/ 0 w 325394"/>
                <a:gd name="connsiteY2" fmla="*/ 142410 h 350164"/>
                <a:gd name="connsiteX3" fmla="*/ 178742 w 325394"/>
                <a:gd name="connsiteY3" fmla="*/ 350164 h 350164"/>
                <a:gd name="connsiteX4" fmla="*/ 325395 w 325394"/>
                <a:gd name="connsiteY4" fmla="*/ 350164 h 350164"/>
                <a:gd name="connsiteX5" fmla="*/ 229872 w 325394"/>
                <a:gd name="connsiteY5" fmla="*/ 202716 h 350164"/>
                <a:gd name="connsiteX6" fmla="*/ 245995 w 325394"/>
                <a:gd name="connsiteY6" fmla="*/ 73035 h 35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394" h="350164">
                  <a:moveTo>
                    <a:pt x="117641" y="0"/>
                  </a:moveTo>
                  <a:lnTo>
                    <a:pt x="65397" y="92023"/>
                  </a:lnTo>
                  <a:lnTo>
                    <a:pt x="0" y="142410"/>
                  </a:lnTo>
                  <a:lnTo>
                    <a:pt x="178742" y="350164"/>
                  </a:lnTo>
                  <a:lnTo>
                    <a:pt x="325395" y="350164"/>
                  </a:lnTo>
                  <a:lnTo>
                    <a:pt x="229872" y="202716"/>
                  </a:lnTo>
                  <a:lnTo>
                    <a:pt x="245995" y="73035"/>
                  </a:lnTo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7BA8429C-C043-3456-20DA-9463C3DEA95B}"/>
                </a:ext>
              </a:extLst>
            </p:cNvPr>
            <p:cNvSpPr/>
            <p:nvPr/>
          </p:nvSpPr>
          <p:spPr>
            <a:xfrm>
              <a:off x="8767319" y="6108553"/>
              <a:ext cx="402195" cy="203564"/>
            </a:xfrm>
            <a:custGeom>
              <a:avLst/>
              <a:gdLst>
                <a:gd name="connsiteX0" fmla="*/ 0 w 402195"/>
                <a:gd name="connsiteY0" fmla="*/ 0 h 203564"/>
                <a:gd name="connsiteX1" fmla="*/ 25671 w 402195"/>
                <a:gd name="connsiteY1" fmla="*/ 93031 h 203564"/>
                <a:gd name="connsiteX2" fmla="*/ 7585 w 402195"/>
                <a:gd name="connsiteY2" fmla="*/ 203564 h 203564"/>
                <a:gd name="connsiteX3" fmla="*/ 402196 w 402195"/>
                <a:gd name="connsiteY3" fmla="*/ 203564 h 203564"/>
                <a:gd name="connsiteX4" fmla="*/ 170521 w 402195"/>
                <a:gd name="connsiteY4" fmla="*/ 66776 h 203564"/>
                <a:gd name="connsiteX5" fmla="*/ 176143 w 402195"/>
                <a:gd name="connsiteY5" fmla="*/ 0 h 2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95" h="203564">
                  <a:moveTo>
                    <a:pt x="0" y="0"/>
                  </a:moveTo>
                  <a:lnTo>
                    <a:pt x="25671" y="93031"/>
                  </a:lnTo>
                  <a:lnTo>
                    <a:pt x="7585" y="203564"/>
                  </a:lnTo>
                  <a:lnTo>
                    <a:pt x="402196" y="203564"/>
                  </a:lnTo>
                  <a:lnTo>
                    <a:pt x="170521" y="66776"/>
                  </a:lnTo>
                  <a:lnTo>
                    <a:pt x="176143" y="0"/>
                  </a:lnTo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59D5A8FD-E5DB-10AC-7D84-CF931C185532}"/>
                </a:ext>
              </a:extLst>
            </p:cNvPr>
            <p:cNvSpPr/>
            <p:nvPr/>
          </p:nvSpPr>
          <p:spPr>
            <a:xfrm>
              <a:off x="8095260" y="4409870"/>
              <a:ext cx="523708" cy="1562213"/>
            </a:xfrm>
            <a:custGeom>
              <a:avLst/>
              <a:gdLst>
                <a:gd name="connsiteX0" fmla="*/ 185796 w 523708"/>
                <a:gd name="connsiteY0" fmla="*/ 707595 h 1562213"/>
                <a:gd name="connsiteX1" fmla="*/ 165005 w 523708"/>
                <a:gd name="connsiteY1" fmla="*/ 874403 h 1562213"/>
                <a:gd name="connsiteX2" fmla="*/ 0 w 523708"/>
                <a:gd name="connsiteY2" fmla="*/ 1484353 h 1562213"/>
                <a:gd name="connsiteX3" fmla="*/ 135621 w 523708"/>
                <a:gd name="connsiteY3" fmla="*/ 1562214 h 1562213"/>
                <a:gd name="connsiteX4" fmla="*/ 457356 w 523708"/>
                <a:gd name="connsiteY4" fmla="*/ 1040574 h 1562213"/>
                <a:gd name="connsiteX5" fmla="*/ 523708 w 523708"/>
                <a:gd name="connsiteY5" fmla="*/ 775962 h 1562213"/>
                <a:gd name="connsiteX6" fmla="*/ 449772 w 523708"/>
                <a:gd name="connsiteY6" fmla="*/ 0 h 1562213"/>
                <a:gd name="connsiteX7" fmla="*/ 272515 w 523708"/>
                <a:gd name="connsiteY7" fmla="*/ 42431 h 1562213"/>
                <a:gd name="connsiteX8" fmla="*/ 223719 w 523708"/>
                <a:gd name="connsiteY8" fmla="*/ 417259 h 156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708" h="1562213">
                  <a:moveTo>
                    <a:pt x="185796" y="707595"/>
                  </a:moveTo>
                  <a:cubicBezTo>
                    <a:pt x="176567" y="779622"/>
                    <a:pt x="169036" y="839450"/>
                    <a:pt x="165005" y="874403"/>
                  </a:cubicBezTo>
                  <a:cubicBezTo>
                    <a:pt x="147396" y="1028216"/>
                    <a:pt x="32725" y="1429086"/>
                    <a:pt x="0" y="1484353"/>
                  </a:cubicBezTo>
                  <a:cubicBezTo>
                    <a:pt x="34210" y="1505568"/>
                    <a:pt x="135621" y="1562214"/>
                    <a:pt x="135621" y="1562214"/>
                  </a:cubicBezTo>
                  <a:cubicBezTo>
                    <a:pt x="135621" y="1562214"/>
                    <a:pt x="444733" y="1085923"/>
                    <a:pt x="457356" y="1040574"/>
                  </a:cubicBezTo>
                  <a:cubicBezTo>
                    <a:pt x="469980" y="995226"/>
                    <a:pt x="523708" y="775962"/>
                    <a:pt x="523708" y="775962"/>
                  </a:cubicBezTo>
                  <a:lnTo>
                    <a:pt x="449772" y="0"/>
                  </a:lnTo>
                  <a:lnTo>
                    <a:pt x="272515" y="42431"/>
                  </a:lnTo>
                  <a:cubicBezTo>
                    <a:pt x="270287" y="64442"/>
                    <a:pt x="247799" y="234009"/>
                    <a:pt x="223719" y="417259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E6B9484E-2551-D9C3-B1EA-AB5F74C55AD1}"/>
                </a:ext>
              </a:extLst>
            </p:cNvPr>
            <p:cNvSpPr/>
            <p:nvPr/>
          </p:nvSpPr>
          <p:spPr>
            <a:xfrm>
              <a:off x="8701073" y="6044429"/>
              <a:ext cx="261535" cy="5303"/>
            </a:xfrm>
            <a:custGeom>
              <a:avLst/>
              <a:gdLst>
                <a:gd name="connsiteX0" fmla="*/ 0 w 261535"/>
                <a:gd name="connsiteY0" fmla="*/ 0 h 5303"/>
                <a:gd name="connsiteX1" fmla="*/ 261536 w 261535"/>
                <a:gd name="connsiteY1" fmla="*/ 0 h 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35" h="5303">
                  <a:moveTo>
                    <a:pt x="0" y="0"/>
                  </a:moveTo>
                  <a:lnTo>
                    <a:pt x="261536" y="0"/>
                  </a:lnTo>
                </a:path>
              </a:pathLst>
            </a:custGeom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7C40E30-960E-B5FD-C4E3-35955D1ACCAD}"/>
                </a:ext>
              </a:extLst>
            </p:cNvPr>
            <p:cNvSpPr/>
            <p:nvPr/>
          </p:nvSpPr>
          <p:spPr>
            <a:xfrm>
              <a:off x="8701073" y="6087338"/>
              <a:ext cx="261535" cy="5303"/>
            </a:xfrm>
            <a:custGeom>
              <a:avLst/>
              <a:gdLst>
                <a:gd name="connsiteX0" fmla="*/ 0 w 261535"/>
                <a:gd name="connsiteY0" fmla="*/ 0 h 5303"/>
                <a:gd name="connsiteX1" fmla="*/ 261536 w 261535"/>
                <a:gd name="connsiteY1" fmla="*/ 0 h 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35" h="5303">
                  <a:moveTo>
                    <a:pt x="0" y="0"/>
                  </a:moveTo>
                  <a:lnTo>
                    <a:pt x="261536" y="0"/>
                  </a:lnTo>
                </a:path>
              </a:pathLst>
            </a:custGeom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6A4B454B-43A1-8E77-F52A-A64F8B24FFE4}"/>
                </a:ext>
              </a:extLst>
            </p:cNvPr>
            <p:cNvSpPr/>
            <p:nvPr/>
          </p:nvSpPr>
          <p:spPr>
            <a:xfrm>
              <a:off x="8916624" y="6087338"/>
              <a:ext cx="231674" cy="203564"/>
            </a:xfrm>
            <a:custGeom>
              <a:avLst/>
              <a:gdLst>
                <a:gd name="connsiteX0" fmla="*/ 183515 w 231674"/>
                <a:gd name="connsiteY0" fmla="*/ 203564 h 203564"/>
                <a:gd name="connsiteX1" fmla="*/ 231675 w 231674"/>
                <a:gd name="connsiteY1" fmla="*/ 203564 h 203564"/>
                <a:gd name="connsiteX2" fmla="*/ 0 w 231674"/>
                <a:gd name="connsiteY2" fmla="*/ 66776 h 203564"/>
                <a:gd name="connsiteX3" fmla="*/ 5622 w 231674"/>
                <a:gd name="connsiteY3" fmla="*/ 0 h 2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74" h="203564">
                  <a:moveTo>
                    <a:pt x="183515" y="203564"/>
                  </a:moveTo>
                  <a:lnTo>
                    <a:pt x="231675" y="203564"/>
                  </a:lnTo>
                  <a:lnTo>
                    <a:pt x="0" y="66776"/>
                  </a:lnTo>
                  <a:lnTo>
                    <a:pt x="5622" y="0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C749752-4AE9-6B41-BC8C-8F0D4B9C90CB}"/>
                </a:ext>
              </a:extLst>
            </p:cNvPr>
            <p:cNvSpPr/>
            <p:nvPr/>
          </p:nvSpPr>
          <p:spPr>
            <a:xfrm>
              <a:off x="8746103" y="6087338"/>
              <a:ext cx="238994" cy="203564"/>
            </a:xfrm>
            <a:custGeom>
              <a:avLst/>
              <a:gdLst>
                <a:gd name="connsiteX0" fmla="*/ 0 w 238994"/>
                <a:gd name="connsiteY0" fmla="*/ 0 h 203564"/>
                <a:gd name="connsiteX1" fmla="*/ 25671 w 238994"/>
                <a:gd name="connsiteY1" fmla="*/ 93031 h 203564"/>
                <a:gd name="connsiteX2" fmla="*/ 7585 w 238994"/>
                <a:gd name="connsiteY2" fmla="*/ 203564 h 203564"/>
                <a:gd name="connsiteX3" fmla="*/ 238994 w 238994"/>
                <a:gd name="connsiteY3" fmla="*/ 203564 h 2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994" h="203564">
                  <a:moveTo>
                    <a:pt x="0" y="0"/>
                  </a:moveTo>
                  <a:lnTo>
                    <a:pt x="25671" y="93031"/>
                  </a:lnTo>
                  <a:lnTo>
                    <a:pt x="7585" y="203564"/>
                  </a:lnTo>
                  <a:lnTo>
                    <a:pt x="238994" y="203564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BF1977FB-372B-EC74-CDEC-C7DE7297E84F}"/>
                </a:ext>
              </a:extLst>
            </p:cNvPr>
            <p:cNvSpPr/>
            <p:nvPr/>
          </p:nvSpPr>
          <p:spPr>
            <a:xfrm>
              <a:off x="8061686" y="5876560"/>
              <a:ext cx="184735" cy="105070"/>
            </a:xfrm>
            <a:custGeom>
              <a:avLst/>
              <a:gdLst>
                <a:gd name="connsiteX0" fmla="*/ 0 w 184735"/>
                <a:gd name="connsiteY0" fmla="*/ 0 h 105070"/>
                <a:gd name="connsiteX1" fmla="*/ 184735 w 184735"/>
                <a:gd name="connsiteY1" fmla="*/ 105070 h 10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735" h="105070">
                  <a:moveTo>
                    <a:pt x="0" y="0"/>
                  </a:moveTo>
                  <a:lnTo>
                    <a:pt x="184735" y="105070"/>
                  </a:lnTo>
                </a:path>
              </a:pathLst>
            </a:custGeom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8B0EC529-CF43-0D29-1237-026D4D6AE83E}"/>
                </a:ext>
              </a:extLst>
            </p:cNvPr>
            <p:cNvSpPr/>
            <p:nvPr/>
          </p:nvSpPr>
          <p:spPr>
            <a:xfrm>
              <a:off x="8043335" y="5922916"/>
              <a:ext cx="184788" cy="105123"/>
            </a:xfrm>
            <a:custGeom>
              <a:avLst/>
              <a:gdLst>
                <a:gd name="connsiteX0" fmla="*/ 0 w 184788"/>
                <a:gd name="connsiteY0" fmla="*/ 0 h 105123"/>
                <a:gd name="connsiteX1" fmla="*/ 184788 w 184788"/>
                <a:gd name="connsiteY1" fmla="*/ 105123 h 10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788" h="105123">
                  <a:moveTo>
                    <a:pt x="0" y="0"/>
                  </a:moveTo>
                  <a:lnTo>
                    <a:pt x="184788" y="105123"/>
                  </a:lnTo>
                </a:path>
              </a:pathLst>
            </a:custGeom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00F09AC2-FE7C-A295-D377-2600BDA9861D}"/>
                </a:ext>
              </a:extLst>
            </p:cNvPr>
            <p:cNvSpPr/>
            <p:nvPr/>
          </p:nvSpPr>
          <p:spPr>
            <a:xfrm>
              <a:off x="8186859" y="6013772"/>
              <a:ext cx="16123" cy="149199"/>
            </a:xfrm>
            <a:custGeom>
              <a:avLst/>
              <a:gdLst>
                <a:gd name="connsiteX0" fmla="*/ 12623 w 16123"/>
                <a:gd name="connsiteY0" fmla="*/ 149199 h 149199"/>
                <a:gd name="connsiteX1" fmla="*/ 0 w 16123"/>
                <a:gd name="connsiteY1" fmla="*/ 129681 h 149199"/>
                <a:gd name="connsiteX2" fmla="*/ 16124 w 16123"/>
                <a:gd name="connsiteY2" fmla="*/ 0 h 14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23" h="149199">
                  <a:moveTo>
                    <a:pt x="12623" y="149199"/>
                  </a:moveTo>
                  <a:lnTo>
                    <a:pt x="0" y="129681"/>
                  </a:lnTo>
                  <a:lnTo>
                    <a:pt x="16124" y="0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6691D6BC-02FC-0AB5-85AA-B798E0DCC7B8}"/>
                </a:ext>
              </a:extLst>
            </p:cNvPr>
            <p:cNvSpPr/>
            <p:nvPr/>
          </p:nvSpPr>
          <p:spPr>
            <a:xfrm>
              <a:off x="7956987" y="6002634"/>
              <a:ext cx="325394" cy="288267"/>
            </a:xfrm>
            <a:custGeom>
              <a:avLst/>
              <a:gdLst>
                <a:gd name="connsiteX0" fmla="*/ 82476 w 325394"/>
                <a:gd name="connsiteY0" fmla="*/ 0 h 288267"/>
                <a:gd name="connsiteX1" fmla="*/ 65397 w 325394"/>
                <a:gd name="connsiteY1" fmla="*/ 30126 h 288267"/>
                <a:gd name="connsiteX2" fmla="*/ 0 w 325394"/>
                <a:gd name="connsiteY2" fmla="*/ 80513 h 288267"/>
                <a:gd name="connsiteX3" fmla="*/ 178742 w 325394"/>
                <a:gd name="connsiteY3" fmla="*/ 288267 h 288267"/>
                <a:gd name="connsiteX4" fmla="*/ 325395 w 325394"/>
                <a:gd name="connsiteY4" fmla="*/ 288267 h 288267"/>
                <a:gd name="connsiteX5" fmla="*/ 287525 w 325394"/>
                <a:gd name="connsiteY5" fmla="*/ 229818 h 28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394" h="288267">
                  <a:moveTo>
                    <a:pt x="82476" y="0"/>
                  </a:moveTo>
                  <a:lnTo>
                    <a:pt x="65397" y="30126"/>
                  </a:lnTo>
                  <a:lnTo>
                    <a:pt x="0" y="80513"/>
                  </a:lnTo>
                  <a:lnTo>
                    <a:pt x="178742" y="288267"/>
                  </a:lnTo>
                  <a:lnTo>
                    <a:pt x="325395" y="288267"/>
                  </a:lnTo>
                  <a:lnTo>
                    <a:pt x="287525" y="229818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F9FD9525-8FF7-145F-08FE-A5F8CD0F3379}"/>
                </a:ext>
              </a:extLst>
            </p:cNvPr>
            <p:cNvSpPr/>
            <p:nvPr/>
          </p:nvSpPr>
          <p:spPr>
            <a:xfrm>
              <a:off x="8472474" y="4453786"/>
              <a:ext cx="476291" cy="1617162"/>
            </a:xfrm>
            <a:custGeom>
              <a:avLst/>
              <a:gdLst>
                <a:gd name="connsiteX0" fmla="*/ 0 w 476291"/>
                <a:gd name="connsiteY0" fmla="*/ 63488 h 1617162"/>
                <a:gd name="connsiteX1" fmla="*/ 97592 w 476291"/>
                <a:gd name="connsiteY1" fmla="*/ 654874 h 1617162"/>
                <a:gd name="connsiteX2" fmla="*/ 292246 w 476291"/>
                <a:gd name="connsiteY2" fmla="*/ 1617163 h 1617162"/>
                <a:gd name="connsiteX3" fmla="*/ 476291 w 476291"/>
                <a:gd name="connsiteY3" fmla="*/ 1617163 h 1617162"/>
                <a:gd name="connsiteX4" fmla="*/ 410045 w 476291"/>
                <a:gd name="connsiteY4" fmla="*/ 0 h 161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91" h="1617162">
                  <a:moveTo>
                    <a:pt x="0" y="63488"/>
                  </a:moveTo>
                  <a:cubicBezTo>
                    <a:pt x="0" y="90008"/>
                    <a:pt x="22064" y="405272"/>
                    <a:pt x="97592" y="654874"/>
                  </a:cubicBezTo>
                  <a:cubicBezTo>
                    <a:pt x="147502" y="893232"/>
                    <a:pt x="292246" y="1617163"/>
                    <a:pt x="292246" y="1617163"/>
                  </a:cubicBezTo>
                  <a:lnTo>
                    <a:pt x="476291" y="1617163"/>
                  </a:lnTo>
                  <a:lnTo>
                    <a:pt x="410045" y="0"/>
                  </a:lnTo>
                  <a:close/>
                </a:path>
              </a:pathLst>
            </a:custGeom>
            <a:solidFill>
              <a:srgbClr val="3B3744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03017692-39FB-F270-0D43-6378D2F6E0B2}"/>
                </a:ext>
              </a:extLst>
            </p:cNvPr>
            <p:cNvSpPr/>
            <p:nvPr/>
          </p:nvSpPr>
          <p:spPr>
            <a:xfrm>
              <a:off x="8445955" y="4427266"/>
              <a:ext cx="476291" cy="1617162"/>
            </a:xfrm>
            <a:custGeom>
              <a:avLst/>
              <a:gdLst>
                <a:gd name="connsiteX0" fmla="*/ 199533 w 476291"/>
                <a:gd name="connsiteY0" fmla="*/ 1155298 h 1617162"/>
                <a:gd name="connsiteX1" fmla="*/ 292246 w 476291"/>
                <a:gd name="connsiteY1" fmla="*/ 1617163 h 1617162"/>
                <a:gd name="connsiteX2" fmla="*/ 476291 w 476291"/>
                <a:gd name="connsiteY2" fmla="*/ 1617163 h 1617162"/>
                <a:gd name="connsiteX3" fmla="*/ 410045 w 476291"/>
                <a:gd name="connsiteY3" fmla="*/ 0 h 1617162"/>
                <a:gd name="connsiteX4" fmla="*/ 0 w 476291"/>
                <a:gd name="connsiteY4" fmla="*/ 63647 h 1617162"/>
                <a:gd name="connsiteX5" fmla="*/ 97592 w 476291"/>
                <a:gd name="connsiteY5" fmla="*/ 655033 h 1617162"/>
                <a:gd name="connsiteX6" fmla="*/ 143471 w 476291"/>
                <a:gd name="connsiteY6" fmla="*/ 878487 h 161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91" h="1617162">
                  <a:moveTo>
                    <a:pt x="199533" y="1155298"/>
                  </a:moveTo>
                  <a:cubicBezTo>
                    <a:pt x="247693" y="1394399"/>
                    <a:pt x="292246" y="1617163"/>
                    <a:pt x="292246" y="1617163"/>
                  </a:cubicBezTo>
                  <a:lnTo>
                    <a:pt x="476291" y="1617163"/>
                  </a:lnTo>
                  <a:lnTo>
                    <a:pt x="410045" y="0"/>
                  </a:lnTo>
                  <a:lnTo>
                    <a:pt x="0" y="63647"/>
                  </a:lnTo>
                  <a:cubicBezTo>
                    <a:pt x="0" y="90166"/>
                    <a:pt x="22064" y="405431"/>
                    <a:pt x="97592" y="655033"/>
                  </a:cubicBezTo>
                  <a:cubicBezTo>
                    <a:pt x="108942" y="709186"/>
                    <a:pt x="125172" y="788374"/>
                    <a:pt x="143471" y="878487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B8E8BDC7-026D-CD32-F6C0-3986D17FE842}"/>
                </a:ext>
              </a:extLst>
            </p:cNvPr>
            <p:cNvSpPr/>
            <p:nvPr/>
          </p:nvSpPr>
          <p:spPr>
            <a:xfrm>
              <a:off x="9032514" y="3688681"/>
              <a:ext cx="792381" cy="368001"/>
            </a:xfrm>
            <a:custGeom>
              <a:avLst/>
              <a:gdLst>
                <a:gd name="connsiteX0" fmla="*/ 70224 w 792381"/>
                <a:gd name="connsiteY0" fmla="*/ 115429 h 368001"/>
                <a:gd name="connsiteX1" fmla="*/ 263976 w 792381"/>
                <a:gd name="connsiteY1" fmla="*/ 198966 h 368001"/>
                <a:gd name="connsiteX2" fmla="*/ 525565 w 792381"/>
                <a:gd name="connsiteY2" fmla="*/ 98563 h 368001"/>
                <a:gd name="connsiteX3" fmla="*/ 571921 w 792381"/>
                <a:gd name="connsiteY3" fmla="*/ 6222 h 368001"/>
                <a:gd name="connsiteX4" fmla="*/ 581203 w 792381"/>
                <a:gd name="connsiteY4" fmla="*/ 55018 h 368001"/>
                <a:gd name="connsiteX5" fmla="*/ 792192 w 792381"/>
                <a:gd name="connsiteY5" fmla="*/ 16 h 368001"/>
                <a:gd name="connsiteX6" fmla="*/ 678423 w 792381"/>
                <a:gd name="connsiteY6" fmla="*/ 112353 h 368001"/>
                <a:gd name="connsiteX7" fmla="*/ 262862 w 792381"/>
                <a:gd name="connsiteY7" fmla="*/ 368001 h 368001"/>
                <a:gd name="connsiteX8" fmla="*/ 0 w 792381"/>
                <a:gd name="connsiteY8" fmla="*/ 299051 h 368001"/>
                <a:gd name="connsiteX9" fmla="*/ 70224 w 792381"/>
                <a:gd name="connsiteY9" fmla="*/ 115429 h 36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2381" h="368001">
                  <a:moveTo>
                    <a:pt x="70224" y="115429"/>
                  </a:moveTo>
                  <a:cubicBezTo>
                    <a:pt x="112655" y="137918"/>
                    <a:pt x="247693" y="198966"/>
                    <a:pt x="263976" y="198966"/>
                  </a:cubicBezTo>
                  <a:cubicBezTo>
                    <a:pt x="280259" y="198966"/>
                    <a:pt x="513259" y="122059"/>
                    <a:pt x="525565" y="98563"/>
                  </a:cubicBezTo>
                  <a:cubicBezTo>
                    <a:pt x="537870" y="75067"/>
                    <a:pt x="550599" y="12480"/>
                    <a:pt x="571921" y="6222"/>
                  </a:cubicBezTo>
                  <a:cubicBezTo>
                    <a:pt x="593243" y="-37"/>
                    <a:pt x="581203" y="55018"/>
                    <a:pt x="581203" y="55018"/>
                  </a:cubicBezTo>
                  <a:cubicBezTo>
                    <a:pt x="593826" y="50881"/>
                    <a:pt x="793094" y="-1045"/>
                    <a:pt x="792192" y="16"/>
                  </a:cubicBezTo>
                  <a:cubicBezTo>
                    <a:pt x="797496" y="28551"/>
                    <a:pt x="689668" y="109436"/>
                    <a:pt x="678423" y="112353"/>
                  </a:cubicBezTo>
                  <a:cubicBezTo>
                    <a:pt x="622997" y="174515"/>
                    <a:pt x="277872" y="368001"/>
                    <a:pt x="262862" y="368001"/>
                  </a:cubicBezTo>
                  <a:cubicBezTo>
                    <a:pt x="247852" y="368001"/>
                    <a:pt x="14692" y="304355"/>
                    <a:pt x="0" y="299051"/>
                  </a:cubicBezTo>
                  <a:cubicBezTo>
                    <a:pt x="2917" y="277357"/>
                    <a:pt x="50069" y="130758"/>
                    <a:pt x="70224" y="115429"/>
                  </a:cubicBez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4C4EB636-BA00-A8D9-0AC9-A8949EF2FBBC}"/>
                </a:ext>
              </a:extLst>
            </p:cNvPr>
            <p:cNvSpPr/>
            <p:nvPr/>
          </p:nvSpPr>
          <p:spPr>
            <a:xfrm>
              <a:off x="8527847" y="2861181"/>
              <a:ext cx="27391" cy="64654"/>
            </a:xfrm>
            <a:custGeom>
              <a:avLst/>
              <a:gdLst>
                <a:gd name="connsiteX0" fmla="*/ 0 w 27391"/>
                <a:gd name="connsiteY0" fmla="*/ 64655 h 64654"/>
                <a:gd name="connsiteX1" fmla="*/ 27368 w 27391"/>
                <a:gd name="connsiteY1" fmla="*/ 0 h 6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1" h="64654">
                  <a:moveTo>
                    <a:pt x="0" y="64655"/>
                  </a:moveTo>
                  <a:cubicBezTo>
                    <a:pt x="13313" y="46833"/>
                    <a:pt x="28058" y="27527"/>
                    <a:pt x="27368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752FD87D-A223-683E-1A95-8C7527AF3196}"/>
                </a:ext>
              </a:extLst>
            </p:cNvPr>
            <p:cNvSpPr/>
            <p:nvPr/>
          </p:nvSpPr>
          <p:spPr>
            <a:xfrm>
              <a:off x="8434999" y="2965933"/>
              <a:ext cx="75239" cy="618701"/>
            </a:xfrm>
            <a:custGeom>
              <a:avLst/>
              <a:gdLst>
                <a:gd name="connsiteX0" fmla="*/ 75239 w 75239"/>
                <a:gd name="connsiteY0" fmla="*/ 618701 h 618701"/>
                <a:gd name="connsiteX1" fmla="*/ 30 w 75239"/>
                <a:gd name="connsiteY1" fmla="*/ 454280 h 618701"/>
                <a:gd name="connsiteX2" fmla="*/ 72481 w 75239"/>
                <a:gd name="connsiteY2" fmla="*/ 0 h 6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39" h="618701">
                  <a:moveTo>
                    <a:pt x="75239" y="618701"/>
                  </a:moveTo>
                  <a:cubicBezTo>
                    <a:pt x="64631" y="586454"/>
                    <a:pt x="1674" y="481648"/>
                    <a:pt x="30" y="454280"/>
                  </a:cubicBezTo>
                  <a:cubicBezTo>
                    <a:pt x="-1561" y="427760"/>
                    <a:pt x="61131" y="57123"/>
                    <a:pt x="72481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D81880D0-87CD-B72C-5225-79B942EC20A9}"/>
                </a:ext>
              </a:extLst>
            </p:cNvPr>
            <p:cNvSpPr/>
            <p:nvPr/>
          </p:nvSpPr>
          <p:spPr>
            <a:xfrm>
              <a:off x="8331007" y="3605067"/>
              <a:ext cx="282963" cy="364424"/>
            </a:xfrm>
            <a:custGeom>
              <a:avLst/>
              <a:gdLst>
                <a:gd name="connsiteX0" fmla="*/ 207766 w 282963"/>
                <a:gd name="connsiteY0" fmla="*/ 361767 h 364424"/>
                <a:gd name="connsiteX1" fmla="*/ 5051 w 282963"/>
                <a:gd name="connsiteY1" fmla="*/ 87926 h 364424"/>
                <a:gd name="connsiteX2" fmla="*/ 245477 w 282963"/>
                <a:gd name="connsiteY2" fmla="*/ 4337 h 364424"/>
                <a:gd name="connsiteX3" fmla="*/ 207766 w 282963"/>
                <a:gd name="connsiteY3" fmla="*/ 361767 h 36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963" h="364424">
                  <a:moveTo>
                    <a:pt x="207766" y="361767"/>
                  </a:moveTo>
                  <a:cubicBezTo>
                    <a:pt x="134413" y="393591"/>
                    <a:pt x="-30910" y="129880"/>
                    <a:pt x="5051" y="87926"/>
                  </a:cubicBezTo>
                  <a:cubicBezTo>
                    <a:pt x="55332" y="30114"/>
                    <a:pt x="196947" y="-14386"/>
                    <a:pt x="245477" y="4337"/>
                  </a:cubicBezTo>
                  <a:cubicBezTo>
                    <a:pt x="269981" y="37910"/>
                    <a:pt x="332514" y="307932"/>
                    <a:pt x="207766" y="361767"/>
                  </a:cubicBezTo>
                  <a:close/>
                </a:path>
              </a:pathLst>
            </a:custGeom>
            <a:solidFill>
              <a:schemeClr val="accent4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8A1404AC-6267-2243-8F14-8E3F03B8266D}"/>
                </a:ext>
              </a:extLst>
            </p:cNvPr>
            <p:cNvSpPr/>
            <p:nvPr/>
          </p:nvSpPr>
          <p:spPr>
            <a:xfrm>
              <a:off x="8309791" y="3583851"/>
              <a:ext cx="282963" cy="364424"/>
            </a:xfrm>
            <a:custGeom>
              <a:avLst/>
              <a:gdLst>
                <a:gd name="connsiteX0" fmla="*/ 207766 w 282963"/>
                <a:gd name="connsiteY0" fmla="*/ 361767 h 364424"/>
                <a:gd name="connsiteX1" fmla="*/ 5051 w 282963"/>
                <a:gd name="connsiteY1" fmla="*/ 87926 h 364424"/>
                <a:gd name="connsiteX2" fmla="*/ 245477 w 282963"/>
                <a:gd name="connsiteY2" fmla="*/ 4337 h 364424"/>
                <a:gd name="connsiteX3" fmla="*/ 207766 w 282963"/>
                <a:gd name="connsiteY3" fmla="*/ 361767 h 36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963" h="364424">
                  <a:moveTo>
                    <a:pt x="207766" y="361767"/>
                  </a:moveTo>
                  <a:cubicBezTo>
                    <a:pt x="134413" y="393591"/>
                    <a:pt x="-30910" y="129880"/>
                    <a:pt x="5051" y="87926"/>
                  </a:cubicBezTo>
                  <a:cubicBezTo>
                    <a:pt x="55332" y="30114"/>
                    <a:pt x="196947" y="-14386"/>
                    <a:pt x="245477" y="4337"/>
                  </a:cubicBezTo>
                  <a:cubicBezTo>
                    <a:pt x="269981" y="37910"/>
                    <a:pt x="332514" y="307932"/>
                    <a:pt x="207766" y="361767"/>
                  </a:cubicBezTo>
                  <a:close/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5AB98B5-C37D-0343-B362-18512F2A1A69}"/>
                </a:ext>
              </a:extLst>
            </p:cNvPr>
            <p:cNvSpPr/>
            <p:nvPr/>
          </p:nvSpPr>
          <p:spPr>
            <a:xfrm>
              <a:off x="9204361" y="3673209"/>
              <a:ext cx="599129" cy="362203"/>
            </a:xfrm>
            <a:custGeom>
              <a:avLst/>
              <a:gdLst>
                <a:gd name="connsiteX0" fmla="*/ 0 w 599129"/>
                <a:gd name="connsiteY0" fmla="*/ 349581 h 362203"/>
                <a:gd name="connsiteX1" fmla="*/ 67148 w 599129"/>
                <a:gd name="connsiteY1" fmla="*/ 362204 h 362203"/>
                <a:gd name="connsiteX2" fmla="*/ 482709 w 599129"/>
                <a:gd name="connsiteY2" fmla="*/ 108147 h 362203"/>
                <a:gd name="connsiteX3" fmla="*/ 599130 w 599129"/>
                <a:gd name="connsiteY3" fmla="*/ 0 h 36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129" h="362203">
                  <a:moveTo>
                    <a:pt x="0" y="349581"/>
                  </a:moveTo>
                  <a:cubicBezTo>
                    <a:pt x="32195" y="357059"/>
                    <a:pt x="58343" y="362204"/>
                    <a:pt x="67148" y="362204"/>
                  </a:cubicBezTo>
                  <a:cubicBezTo>
                    <a:pt x="94675" y="362204"/>
                    <a:pt x="417630" y="175719"/>
                    <a:pt x="482709" y="108147"/>
                  </a:cubicBezTo>
                  <a:cubicBezTo>
                    <a:pt x="545348" y="71815"/>
                    <a:pt x="584756" y="31240"/>
                    <a:pt x="599130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6284599-0121-184C-DB6A-3FEBC7759AC5}"/>
                </a:ext>
              </a:extLst>
            </p:cNvPr>
            <p:cNvSpPr/>
            <p:nvPr/>
          </p:nvSpPr>
          <p:spPr>
            <a:xfrm>
              <a:off x="9019360" y="3972668"/>
              <a:ext cx="69958" cy="20897"/>
            </a:xfrm>
            <a:custGeom>
              <a:avLst/>
              <a:gdLst>
                <a:gd name="connsiteX0" fmla="*/ 0 w 69958"/>
                <a:gd name="connsiteY0" fmla="*/ 0 h 20897"/>
                <a:gd name="connsiteX1" fmla="*/ 69959 w 69958"/>
                <a:gd name="connsiteY1" fmla="*/ 20897 h 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58" h="20897">
                  <a:moveTo>
                    <a:pt x="0" y="0"/>
                  </a:moveTo>
                  <a:cubicBezTo>
                    <a:pt x="11456" y="4349"/>
                    <a:pt x="38029" y="12199"/>
                    <a:pt x="69959" y="20897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B35E2DA-DA28-3163-11AC-66678CE474B2}"/>
                </a:ext>
              </a:extLst>
            </p:cNvPr>
            <p:cNvSpPr/>
            <p:nvPr/>
          </p:nvSpPr>
          <p:spPr>
            <a:xfrm>
              <a:off x="9418904" y="3673191"/>
              <a:ext cx="176983" cy="147732"/>
            </a:xfrm>
            <a:custGeom>
              <a:avLst/>
              <a:gdLst>
                <a:gd name="connsiteX0" fmla="*/ 0 w 176983"/>
                <a:gd name="connsiteY0" fmla="*/ 147732 h 147732"/>
                <a:gd name="connsiteX1" fmla="*/ 117959 w 176983"/>
                <a:gd name="connsiteY1" fmla="*/ 92837 h 147732"/>
                <a:gd name="connsiteX2" fmla="*/ 164315 w 176983"/>
                <a:gd name="connsiteY2" fmla="*/ 496 h 147732"/>
                <a:gd name="connsiteX3" fmla="*/ 173597 w 176983"/>
                <a:gd name="connsiteY3" fmla="*/ 49292 h 14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83" h="147732">
                  <a:moveTo>
                    <a:pt x="0" y="147732"/>
                  </a:moveTo>
                  <a:cubicBezTo>
                    <a:pt x="57760" y="126517"/>
                    <a:pt x="112125" y="103869"/>
                    <a:pt x="117959" y="92837"/>
                  </a:cubicBezTo>
                  <a:cubicBezTo>
                    <a:pt x="130476" y="69341"/>
                    <a:pt x="142993" y="6754"/>
                    <a:pt x="164315" y="496"/>
                  </a:cubicBezTo>
                  <a:cubicBezTo>
                    <a:pt x="185637" y="-5763"/>
                    <a:pt x="173597" y="49292"/>
                    <a:pt x="173597" y="49292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3FD821FE-8DA4-9A98-937B-ABECA8417EB2}"/>
                </a:ext>
              </a:extLst>
            </p:cNvPr>
            <p:cNvSpPr/>
            <p:nvPr/>
          </p:nvSpPr>
          <p:spPr>
            <a:xfrm>
              <a:off x="9081522" y="3782894"/>
              <a:ext cx="222923" cy="83536"/>
            </a:xfrm>
            <a:custGeom>
              <a:avLst/>
              <a:gdLst>
                <a:gd name="connsiteX0" fmla="*/ 0 w 222923"/>
                <a:gd name="connsiteY0" fmla="*/ 0 h 83536"/>
                <a:gd name="connsiteX1" fmla="*/ 193752 w 222923"/>
                <a:gd name="connsiteY1" fmla="*/ 83537 h 83536"/>
                <a:gd name="connsiteX2" fmla="*/ 222923 w 222923"/>
                <a:gd name="connsiteY2" fmla="*/ 76270 h 8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923" h="83536">
                  <a:moveTo>
                    <a:pt x="0" y="0"/>
                  </a:moveTo>
                  <a:cubicBezTo>
                    <a:pt x="42431" y="22489"/>
                    <a:pt x="177469" y="83537"/>
                    <a:pt x="193752" y="83537"/>
                  </a:cubicBezTo>
                  <a:cubicBezTo>
                    <a:pt x="203654" y="81892"/>
                    <a:pt x="213408" y="79463"/>
                    <a:pt x="222923" y="7627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667B56A1-F526-1C63-F42A-C1B45FF706DE}"/>
                </a:ext>
              </a:extLst>
            </p:cNvPr>
            <p:cNvSpPr/>
            <p:nvPr/>
          </p:nvSpPr>
          <p:spPr>
            <a:xfrm>
              <a:off x="8362372" y="3651304"/>
              <a:ext cx="555609" cy="882563"/>
            </a:xfrm>
            <a:custGeom>
              <a:avLst/>
              <a:gdLst>
                <a:gd name="connsiteX0" fmla="*/ 326184 w 555609"/>
                <a:gd name="connsiteY0" fmla="*/ 0 h 882563"/>
                <a:gd name="connsiteX1" fmla="*/ 521739 w 555609"/>
                <a:gd name="connsiteY1" fmla="*/ 861196 h 882563"/>
                <a:gd name="connsiteX2" fmla="*/ 21580 w 555609"/>
                <a:gd name="connsiteY2" fmla="*/ 838601 h 882563"/>
                <a:gd name="connsiteX3" fmla="*/ 326184 w 555609"/>
                <a:gd name="connsiteY3" fmla="*/ 0 h 88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609" h="882563">
                  <a:moveTo>
                    <a:pt x="326184" y="0"/>
                  </a:moveTo>
                  <a:cubicBezTo>
                    <a:pt x="570641" y="0"/>
                    <a:pt x="589417" y="485149"/>
                    <a:pt x="521739" y="861196"/>
                  </a:cubicBezTo>
                  <a:cubicBezTo>
                    <a:pt x="455917" y="887716"/>
                    <a:pt x="83636" y="898801"/>
                    <a:pt x="21580" y="838601"/>
                  </a:cubicBezTo>
                  <a:cubicBezTo>
                    <a:pt x="-962" y="755914"/>
                    <a:pt x="-81210" y="53"/>
                    <a:pt x="326184" y="0"/>
                  </a:cubicBezTo>
                  <a:close/>
                </a:path>
              </a:pathLst>
            </a:custGeom>
            <a:solidFill>
              <a:schemeClr val="accent4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E6EE42B1-599D-E498-9DF1-3D2FCC790149}"/>
                </a:ext>
              </a:extLst>
            </p:cNvPr>
            <p:cNvSpPr/>
            <p:nvPr/>
          </p:nvSpPr>
          <p:spPr>
            <a:xfrm>
              <a:off x="8362365" y="3630089"/>
              <a:ext cx="534422" cy="491725"/>
            </a:xfrm>
            <a:custGeom>
              <a:avLst/>
              <a:gdLst>
                <a:gd name="connsiteX0" fmla="*/ 0 w 534422"/>
                <a:gd name="connsiteY0" fmla="*/ 336798 h 491725"/>
                <a:gd name="connsiteX1" fmla="*/ 304975 w 534422"/>
                <a:gd name="connsiteY1" fmla="*/ 0 h 491725"/>
                <a:gd name="connsiteX2" fmla="*/ 534422 w 534422"/>
                <a:gd name="connsiteY2" fmla="*/ 491726 h 49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422" h="491725">
                  <a:moveTo>
                    <a:pt x="0" y="336798"/>
                  </a:moveTo>
                  <a:cubicBezTo>
                    <a:pt x="34581" y="157632"/>
                    <a:pt x="118967" y="0"/>
                    <a:pt x="304975" y="0"/>
                  </a:cubicBezTo>
                  <a:cubicBezTo>
                    <a:pt x="472366" y="0"/>
                    <a:pt x="533945" y="227538"/>
                    <a:pt x="534422" y="491726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DC7ACCEF-4E96-46C0-A2BB-D703E5C6F9E2}"/>
                </a:ext>
              </a:extLst>
            </p:cNvPr>
            <p:cNvSpPr/>
            <p:nvPr/>
          </p:nvSpPr>
          <p:spPr>
            <a:xfrm>
              <a:off x="8341148" y="4199251"/>
              <a:ext cx="36067" cy="279569"/>
            </a:xfrm>
            <a:custGeom>
              <a:avLst/>
              <a:gdLst>
                <a:gd name="connsiteX0" fmla="*/ 36068 w 36067"/>
                <a:gd name="connsiteY0" fmla="*/ 279569 h 279569"/>
                <a:gd name="connsiteX1" fmla="*/ 21588 w 36067"/>
                <a:gd name="connsiteY1" fmla="*/ 269439 h 279569"/>
                <a:gd name="connsiteX2" fmla="*/ 54 w 36067"/>
                <a:gd name="connsiteY2" fmla="*/ 0 h 27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7" h="279569">
                  <a:moveTo>
                    <a:pt x="36068" y="279569"/>
                  </a:moveTo>
                  <a:cubicBezTo>
                    <a:pt x="30796" y="276875"/>
                    <a:pt x="25927" y="273464"/>
                    <a:pt x="21588" y="269439"/>
                  </a:cubicBezTo>
                  <a:cubicBezTo>
                    <a:pt x="13738" y="240745"/>
                    <a:pt x="-1007" y="131060"/>
                    <a:pt x="54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62585F1F-DC35-3365-8444-0DC48ECF4E95}"/>
                </a:ext>
              </a:extLst>
            </p:cNvPr>
            <p:cNvSpPr/>
            <p:nvPr/>
          </p:nvSpPr>
          <p:spPr>
            <a:xfrm>
              <a:off x="8571816" y="4291910"/>
              <a:ext cx="317492" cy="220662"/>
            </a:xfrm>
            <a:custGeom>
              <a:avLst/>
              <a:gdLst>
                <a:gd name="connsiteX0" fmla="*/ 317492 w 317492"/>
                <a:gd name="connsiteY0" fmla="*/ 0 h 220662"/>
                <a:gd name="connsiteX1" fmla="*/ 290973 w 317492"/>
                <a:gd name="connsiteY1" fmla="*/ 199374 h 220662"/>
                <a:gd name="connsiteX2" fmla="*/ 0 w 317492"/>
                <a:gd name="connsiteY2" fmla="*/ 219529 h 22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492" h="220662">
                  <a:moveTo>
                    <a:pt x="317492" y="0"/>
                  </a:moveTo>
                  <a:cubicBezTo>
                    <a:pt x="311711" y="67678"/>
                    <a:pt x="302641" y="135091"/>
                    <a:pt x="290973" y="199374"/>
                  </a:cubicBezTo>
                  <a:cubicBezTo>
                    <a:pt x="253845" y="214119"/>
                    <a:pt x="120876" y="224143"/>
                    <a:pt x="0" y="219529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BAB01DB7-57DA-99B7-13AE-0064B18B52DF}"/>
                </a:ext>
              </a:extLst>
            </p:cNvPr>
            <p:cNvSpPr/>
            <p:nvPr/>
          </p:nvSpPr>
          <p:spPr>
            <a:xfrm>
              <a:off x="8725813" y="3708663"/>
              <a:ext cx="376956" cy="318688"/>
            </a:xfrm>
            <a:custGeom>
              <a:avLst/>
              <a:gdLst>
                <a:gd name="connsiteX0" fmla="*/ 3795 w 376956"/>
                <a:gd name="connsiteY0" fmla="*/ 47871 h 318688"/>
                <a:gd name="connsiteX1" fmla="*/ 374538 w 376956"/>
                <a:gd name="connsiteY1" fmla="*/ 61131 h 318688"/>
                <a:gd name="connsiteX2" fmla="*/ 282409 w 376956"/>
                <a:gd name="connsiteY2" fmla="*/ 318689 h 318688"/>
                <a:gd name="connsiteX3" fmla="*/ 3795 w 376956"/>
                <a:gd name="connsiteY3" fmla="*/ 47871 h 31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56" h="318688">
                  <a:moveTo>
                    <a:pt x="3795" y="47871"/>
                  </a:moveTo>
                  <a:cubicBezTo>
                    <a:pt x="26654" y="-34764"/>
                    <a:pt x="363241" y="2841"/>
                    <a:pt x="374538" y="61131"/>
                  </a:cubicBezTo>
                  <a:cubicBezTo>
                    <a:pt x="389601" y="141963"/>
                    <a:pt x="331311" y="290525"/>
                    <a:pt x="282409" y="318689"/>
                  </a:cubicBezTo>
                  <a:cubicBezTo>
                    <a:pt x="237273" y="316833"/>
                    <a:pt x="-35136" y="188531"/>
                    <a:pt x="3795" y="47871"/>
                  </a:cubicBezTo>
                  <a:close/>
                </a:path>
              </a:pathLst>
            </a:custGeom>
            <a:solidFill>
              <a:schemeClr val="accent4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B3A3C471-7FE5-7EC7-7BEB-2C2F3D5BAAF6}"/>
                </a:ext>
              </a:extLst>
            </p:cNvPr>
            <p:cNvSpPr/>
            <p:nvPr/>
          </p:nvSpPr>
          <p:spPr>
            <a:xfrm>
              <a:off x="8840672" y="3727097"/>
              <a:ext cx="241094" cy="279038"/>
            </a:xfrm>
            <a:custGeom>
              <a:avLst/>
              <a:gdLst>
                <a:gd name="connsiteX0" fmla="*/ 219158 w 241094"/>
                <a:gd name="connsiteY0" fmla="*/ 0 h 279038"/>
                <a:gd name="connsiteX1" fmla="*/ 238676 w 241094"/>
                <a:gd name="connsiteY1" fmla="*/ 21481 h 279038"/>
                <a:gd name="connsiteX2" fmla="*/ 146547 w 241094"/>
                <a:gd name="connsiteY2" fmla="*/ 279039 h 279038"/>
                <a:gd name="connsiteX3" fmla="*/ 0 w 241094"/>
                <a:gd name="connsiteY3" fmla="*/ 216347 h 27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094" h="279038">
                  <a:moveTo>
                    <a:pt x="219158" y="0"/>
                  </a:moveTo>
                  <a:cubicBezTo>
                    <a:pt x="230243" y="6630"/>
                    <a:pt x="237191" y="13896"/>
                    <a:pt x="238676" y="21481"/>
                  </a:cubicBezTo>
                  <a:cubicBezTo>
                    <a:pt x="253739" y="102313"/>
                    <a:pt x="195449" y="250875"/>
                    <a:pt x="146547" y="279039"/>
                  </a:cubicBezTo>
                  <a:cubicBezTo>
                    <a:pt x="132120" y="278455"/>
                    <a:pt x="43174" y="238994"/>
                    <a:pt x="0" y="216347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AEADF203-5D79-87B6-8460-5C681CA531F4}"/>
                </a:ext>
              </a:extLst>
            </p:cNvPr>
            <p:cNvSpPr/>
            <p:nvPr/>
          </p:nvSpPr>
          <p:spPr>
            <a:xfrm>
              <a:off x="8704621" y="3687420"/>
              <a:ext cx="260692" cy="82373"/>
            </a:xfrm>
            <a:custGeom>
              <a:avLst/>
              <a:gdLst>
                <a:gd name="connsiteX0" fmla="*/ 218 w 260692"/>
                <a:gd name="connsiteY0" fmla="*/ 82374 h 82373"/>
                <a:gd name="connsiteX1" fmla="*/ 3771 w 260692"/>
                <a:gd name="connsiteY1" fmla="*/ 47899 h 82373"/>
                <a:gd name="connsiteX2" fmla="*/ 260693 w 260692"/>
                <a:gd name="connsiteY2" fmla="*/ 9976 h 8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692" h="82373">
                  <a:moveTo>
                    <a:pt x="218" y="82374"/>
                  </a:moveTo>
                  <a:cubicBezTo>
                    <a:pt x="-535" y="70764"/>
                    <a:pt x="669" y="59111"/>
                    <a:pt x="3771" y="47899"/>
                  </a:cubicBezTo>
                  <a:cubicBezTo>
                    <a:pt x="18198" y="-4186"/>
                    <a:pt x="157054" y="-8535"/>
                    <a:pt x="260693" y="9976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4E4556CB-7869-C810-1753-F8A97656201A}"/>
                </a:ext>
              </a:extLst>
            </p:cNvPr>
            <p:cNvSpPr/>
            <p:nvPr/>
          </p:nvSpPr>
          <p:spPr>
            <a:xfrm>
              <a:off x="8569748" y="3511970"/>
              <a:ext cx="136840" cy="211363"/>
            </a:xfrm>
            <a:custGeom>
              <a:avLst/>
              <a:gdLst>
                <a:gd name="connsiteX0" fmla="*/ 136841 w 136840"/>
                <a:gd name="connsiteY0" fmla="*/ 194123 h 211363"/>
                <a:gd name="connsiteX1" fmla="*/ 0 w 136840"/>
                <a:gd name="connsiteY1" fmla="*/ 194123 h 211363"/>
                <a:gd name="connsiteX2" fmla="*/ 0 w 136840"/>
                <a:gd name="connsiteY2" fmla="*/ 0 h 211363"/>
                <a:gd name="connsiteX3" fmla="*/ 136841 w 136840"/>
                <a:gd name="connsiteY3" fmla="*/ 0 h 2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40" h="211363">
                  <a:moveTo>
                    <a:pt x="136841" y="194123"/>
                  </a:moveTo>
                  <a:cubicBezTo>
                    <a:pt x="136841" y="215710"/>
                    <a:pt x="0" y="218468"/>
                    <a:pt x="0" y="194123"/>
                  </a:cubicBezTo>
                  <a:lnTo>
                    <a:pt x="0" y="0"/>
                  </a:lnTo>
                  <a:lnTo>
                    <a:pt x="136841" y="0"/>
                  </a:ln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2002AD12-81F6-4AF5-F9E8-1940BA4A7EC6}"/>
                </a:ext>
              </a:extLst>
            </p:cNvPr>
            <p:cNvSpPr/>
            <p:nvPr/>
          </p:nvSpPr>
          <p:spPr>
            <a:xfrm>
              <a:off x="8685373" y="3622451"/>
              <a:ext cx="5303" cy="62426"/>
            </a:xfrm>
            <a:custGeom>
              <a:avLst/>
              <a:gdLst>
                <a:gd name="connsiteX0" fmla="*/ 0 w 5303"/>
                <a:gd name="connsiteY0" fmla="*/ 0 h 62426"/>
                <a:gd name="connsiteX1" fmla="*/ 0 w 5303"/>
                <a:gd name="connsiteY1" fmla="*/ 62427 h 6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03" h="62426">
                  <a:moveTo>
                    <a:pt x="0" y="0"/>
                  </a:moveTo>
                  <a:lnTo>
                    <a:pt x="0" y="62427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1C6460F0-89B8-5420-29BA-13A21495EBD2}"/>
                </a:ext>
              </a:extLst>
            </p:cNvPr>
            <p:cNvSpPr/>
            <p:nvPr/>
          </p:nvSpPr>
          <p:spPr>
            <a:xfrm>
              <a:off x="8548532" y="3490755"/>
              <a:ext cx="136840" cy="211373"/>
            </a:xfrm>
            <a:custGeom>
              <a:avLst/>
              <a:gdLst>
                <a:gd name="connsiteX0" fmla="*/ 80566 w 136840"/>
                <a:gd name="connsiteY0" fmla="*/ 210990 h 211373"/>
                <a:gd name="connsiteX1" fmla="*/ 0 w 136840"/>
                <a:gd name="connsiteY1" fmla="*/ 194123 h 211373"/>
                <a:gd name="connsiteX2" fmla="*/ 0 w 136840"/>
                <a:gd name="connsiteY2" fmla="*/ 0 h 211373"/>
                <a:gd name="connsiteX3" fmla="*/ 136841 w 136840"/>
                <a:gd name="connsiteY3" fmla="*/ 0 h 211373"/>
                <a:gd name="connsiteX4" fmla="*/ 136841 w 136840"/>
                <a:gd name="connsiteY4" fmla="*/ 87143 h 21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40" h="211373">
                  <a:moveTo>
                    <a:pt x="80566" y="210990"/>
                  </a:moveTo>
                  <a:cubicBezTo>
                    <a:pt x="42856" y="212899"/>
                    <a:pt x="0" y="207754"/>
                    <a:pt x="0" y="194123"/>
                  </a:cubicBezTo>
                  <a:lnTo>
                    <a:pt x="0" y="0"/>
                  </a:lnTo>
                  <a:lnTo>
                    <a:pt x="136841" y="0"/>
                  </a:lnTo>
                  <a:lnTo>
                    <a:pt x="136841" y="87143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B1F2C2D3-117C-36DF-7BA6-F7AF849A87F3}"/>
                </a:ext>
              </a:extLst>
            </p:cNvPr>
            <p:cNvSpPr/>
            <p:nvPr/>
          </p:nvSpPr>
          <p:spPr>
            <a:xfrm>
              <a:off x="8529969" y="3186310"/>
              <a:ext cx="279834" cy="367985"/>
            </a:xfrm>
            <a:custGeom>
              <a:avLst/>
              <a:gdLst>
                <a:gd name="connsiteX0" fmla="*/ 279834 w 279834"/>
                <a:gd name="connsiteY0" fmla="*/ 183993 h 367985"/>
                <a:gd name="connsiteX1" fmla="*/ 139917 w 279834"/>
                <a:gd name="connsiteY1" fmla="*/ 367985 h 367985"/>
                <a:gd name="connsiteX2" fmla="*/ 0 w 279834"/>
                <a:gd name="connsiteY2" fmla="*/ 183993 h 367985"/>
                <a:gd name="connsiteX3" fmla="*/ 139917 w 279834"/>
                <a:gd name="connsiteY3" fmla="*/ 0 h 367985"/>
                <a:gd name="connsiteX4" fmla="*/ 279834 w 279834"/>
                <a:gd name="connsiteY4" fmla="*/ 183993 h 36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34" h="367985">
                  <a:moveTo>
                    <a:pt x="279834" y="183993"/>
                  </a:moveTo>
                  <a:cubicBezTo>
                    <a:pt x="279834" y="285609"/>
                    <a:pt x="217191" y="367985"/>
                    <a:pt x="139917" y="367985"/>
                  </a:cubicBezTo>
                  <a:cubicBezTo>
                    <a:pt x="62643" y="367985"/>
                    <a:pt x="0" y="285609"/>
                    <a:pt x="0" y="183993"/>
                  </a:cubicBezTo>
                  <a:cubicBezTo>
                    <a:pt x="0" y="82376"/>
                    <a:pt x="62643" y="0"/>
                    <a:pt x="139917" y="0"/>
                  </a:cubicBezTo>
                  <a:cubicBezTo>
                    <a:pt x="217191" y="0"/>
                    <a:pt x="279834" y="82376"/>
                    <a:pt x="279834" y="183993"/>
                  </a:cubicBez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E0C88F9-0686-10E1-3314-48854F71CF8D}"/>
                </a:ext>
              </a:extLst>
            </p:cNvPr>
            <p:cNvSpPr/>
            <p:nvPr/>
          </p:nvSpPr>
          <p:spPr>
            <a:xfrm>
              <a:off x="8514004" y="3165095"/>
              <a:ext cx="279894" cy="367985"/>
            </a:xfrm>
            <a:custGeom>
              <a:avLst/>
              <a:gdLst>
                <a:gd name="connsiteX0" fmla="*/ 230985 w 279894"/>
                <a:gd name="connsiteY0" fmla="*/ 323751 h 367985"/>
                <a:gd name="connsiteX1" fmla="*/ 139970 w 279894"/>
                <a:gd name="connsiteY1" fmla="*/ 367985 h 367985"/>
                <a:gd name="connsiteX2" fmla="*/ 0 w 279894"/>
                <a:gd name="connsiteY2" fmla="*/ 183993 h 367985"/>
                <a:gd name="connsiteX3" fmla="*/ 139970 w 279894"/>
                <a:gd name="connsiteY3" fmla="*/ 0 h 367985"/>
                <a:gd name="connsiteX4" fmla="*/ 279887 w 279894"/>
                <a:gd name="connsiteY4" fmla="*/ 183993 h 367985"/>
                <a:gd name="connsiteX5" fmla="*/ 259414 w 279894"/>
                <a:gd name="connsiteY5" fmla="*/ 280206 h 36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894" h="367985">
                  <a:moveTo>
                    <a:pt x="230985" y="323751"/>
                  </a:moveTo>
                  <a:cubicBezTo>
                    <a:pt x="206534" y="351331"/>
                    <a:pt x="174711" y="367985"/>
                    <a:pt x="139970" y="367985"/>
                  </a:cubicBezTo>
                  <a:cubicBezTo>
                    <a:pt x="62692" y="367985"/>
                    <a:pt x="0" y="285616"/>
                    <a:pt x="0" y="183993"/>
                  </a:cubicBezTo>
                  <a:cubicBezTo>
                    <a:pt x="0" y="82370"/>
                    <a:pt x="62692" y="0"/>
                    <a:pt x="139970" y="0"/>
                  </a:cubicBezTo>
                  <a:cubicBezTo>
                    <a:pt x="217248" y="0"/>
                    <a:pt x="279887" y="82370"/>
                    <a:pt x="279887" y="183993"/>
                  </a:cubicBezTo>
                  <a:cubicBezTo>
                    <a:pt x="280158" y="217174"/>
                    <a:pt x="273167" y="250010"/>
                    <a:pt x="259414" y="280206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C11ED80E-A0B6-4FDE-B7A1-1FBC4DD537ED}"/>
                </a:ext>
              </a:extLst>
            </p:cNvPr>
            <p:cNvSpPr/>
            <p:nvPr/>
          </p:nvSpPr>
          <p:spPr>
            <a:xfrm>
              <a:off x="8505730" y="3069359"/>
              <a:ext cx="368993" cy="495703"/>
            </a:xfrm>
            <a:custGeom>
              <a:avLst/>
              <a:gdLst>
                <a:gd name="connsiteX0" fmla="*/ 0 w 368993"/>
                <a:gd name="connsiteY0" fmla="*/ 320993 h 495703"/>
                <a:gd name="connsiteX1" fmla="*/ 97645 w 368993"/>
                <a:gd name="connsiteY1" fmla="*/ 34157 h 495703"/>
                <a:gd name="connsiteX2" fmla="*/ 119656 w 368993"/>
                <a:gd name="connsiteY2" fmla="*/ 103691 h 495703"/>
                <a:gd name="connsiteX3" fmla="*/ 230508 w 368993"/>
                <a:gd name="connsiteY3" fmla="*/ 0 h 495703"/>
                <a:gd name="connsiteX4" fmla="*/ 236501 w 368993"/>
                <a:gd name="connsiteY4" fmla="*/ 85711 h 495703"/>
                <a:gd name="connsiteX5" fmla="*/ 333033 w 368993"/>
                <a:gd name="connsiteY5" fmla="*/ 39567 h 495703"/>
                <a:gd name="connsiteX6" fmla="*/ 368993 w 368993"/>
                <a:gd name="connsiteY6" fmla="*/ 114511 h 495703"/>
                <a:gd name="connsiteX7" fmla="*/ 215551 w 368993"/>
                <a:gd name="connsiteY7" fmla="*/ 298504 h 495703"/>
                <a:gd name="connsiteX8" fmla="*/ 152594 w 368993"/>
                <a:gd name="connsiteY8" fmla="*/ 495704 h 495703"/>
                <a:gd name="connsiteX9" fmla="*/ 0 w 368993"/>
                <a:gd name="connsiteY9" fmla="*/ 320993 h 49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8993" h="495703">
                  <a:moveTo>
                    <a:pt x="0" y="320993"/>
                  </a:moveTo>
                  <a:cubicBezTo>
                    <a:pt x="0" y="174446"/>
                    <a:pt x="48637" y="34157"/>
                    <a:pt x="97645" y="34157"/>
                  </a:cubicBezTo>
                  <a:cubicBezTo>
                    <a:pt x="146653" y="34157"/>
                    <a:pt x="119656" y="103691"/>
                    <a:pt x="119656" y="103691"/>
                  </a:cubicBezTo>
                  <a:cubicBezTo>
                    <a:pt x="140023" y="62957"/>
                    <a:pt x="202981" y="0"/>
                    <a:pt x="230508" y="0"/>
                  </a:cubicBezTo>
                  <a:cubicBezTo>
                    <a:pt x="258035" y="0"/>
                    <a:pt x="264718" y="42431"/>
                    <a:pt x="236501" y="85711"/>
                  </a:cubicBezTo>
                  <a:cubicBezTo>
                    <a:pt x="261271" y="58115"/>
                    <a:pt x="296001" y="41514"/>
                    <a:pt x="333033" y="39567"/>
                  </a:cubicBezTo>
                  <a:cubicBezTo>
                    <a:pt x="364856" y="39567"/>
                    <a:pt x="368993" y="77331"/>
                    <a:pt x="368993" y="114511"/>
                  </a:cubicBezTo>
                  <a:cubicBezTo>
                    <a:pt x="368993" y="180227"/>
                    <a:pt x="231091" y="281107"/>
                    <a:pt x="215551" y="298504"/>
                  </a:cubicBezTo>
                  <a:cubicBezTo>
                    <a:pt x="214331" y="320091"/>
                    <a:pt x="196351" y="495704"/>
                    <a:pt x="152594" y="495704"/>
                  </a:cubicBezTo>
                  <a:cubicBezTo>
                    <a:pt x="108836" y="495704"/>
                    <a:pt x="0" y="484937"/>
                    <a:pt x="0" y="320993"/>
                  </a:cubicBezTo>
                  <a:close/>
                </a:path>
              </a:pathLst>
            </a:custGeom>
            <a:solidFill>
              <a:schemeClr val="accent2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A40AD1E9-744F-DDF5-CBE7-08830E254487}"/>
                </a:ext>
              </a:extLst>
            </p:cNvPr>
            <p:cNvSpPr/>
            <p:nvPr/>
          </p:nvSpPr>
          <p:spPr>
            <a:xfrm>
              <a:off x="8543069" y="3493937"/>
              <a:ext cx="141349" cy="49909"/>
            </a:xfrm>
            <a:custGeom>
              <a:avLst/>
              <a:gdLst>
                <a:gd name="connsiteX0" fmla="*/ 141349 w 141349"/>
                <a:gd name="connsiteY0" fmla="*/ 0 h 49909"/>
                <a:gd name="connsiteX1" fmla="*/ 104646 w 141349"/>
                <a:gd name="connsiteY1" fmla="*/ 49910 h 49909"/>
                <a:gd name="connsiteX2" fmla="*/ 0 w 141349"/>
                <a:gd name="connsiteY2" fmla="*/ 14374 h 4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349" h="49909">
                  <a:moveTo>
                    <a:pt x="141349" y="0"/>
                  </a:moveTo>
                  <a:cubicBezTo>
                    <a:pt x="132014" y="28641"/>
                    <a:pt x="119868" y="49910"/>
                    <a:pt x="104646" y="49910"/>
                  </a:cubicBezTo>
                  <a:cubicBezTo>
                    <a:pt x="80036" y="49910"/>
                    <a:pt x="34847" y="46515"/>
                    <a:pt x="0" y="14374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258AE110-2B3E-6D04-F0C1-D9BB957A4F1B}"/>
                </a:ext>
              </a:extLst>
            </p:cNvPr>
            <p:cNvSpPr/>
            <p:nvPr/>
          </p:nvSpPr>
          <p:spPr>
            <a:xfrm>
              <a:off x="8730403" y="3199252"/>
              <a:ext cx="122573" cy="129627"/>
            </a:xfrm>
            <a:custGeom>
              <a:avLst/>
              <a:gdLst>
                <a:gd name="connsiteX0" fmla="*/ 122573 w 122573"/>
                <a:gd name="connsiteY0" fmla="*/ 0 h 129627"/>
                <a:gd name="connsiteX1" fmla="*/ 0 w 122573"/>
                <a:gd name="connsiteY1" fmla="*/ 129628 h 12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573" h="129627">
                  <a:moveTo>
                    <a:pt x="122573" y="0"/>
                  </a:moveTo>
                  <a:cubicBezTo>
                    <a:pt x="97062" y="47735"/>
                    <a:pt x="33468" y="101146"/>
                    <a:pt x="0" y="129628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91842E2E-FE23-D411-FA74-B3D60C7CF674}"/>
                </a:ext>
              </a:extLst>
            </p:cNvPr>
            <p:cNvSpPr/>
            <p:nvPr/>
          </p:nvSpPr>
          <p:spPr>
            <a:xfrm>
              <a:off x="8791876" y="3087711"/>
              <a:ext cx="71761" cy="56486"/>
            </a:xfrm>
            <a:custGeom>
              <a:avLst/>
              <a:gdLst>
                <a:gd name="connsiteX0" fmla="*/ 0 w 71761"/>
                <a:gd name="connsiteY0" fmla="*/ 6736 h 56486"/>
                <a:gd name="connsiteX1" fmla="*/ 36279 w 71761"/>
                <a:gd name="connsiteY1" fmla="*/ 0 h 56486"/>
                <a:gd name="connsiteX2" fmla="*/ 71762 w 71761"/>
                <a:gd name="connsiteY2" fmla="*/ 56487 h 5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761" h="56486">
                  <a:moveTo>
                    <a:pt x="0" y="6736"/>
                  </a:moveTo>
                  <a:cubicBezTo>
                    <a:pt x="11663" y="2588"/>
                    <a:pt x="23905" y="313"/>
                    <a:pt x="36279" y="0"/>
                  </a:cubicBezTo>
                  <a:cubicBezTo>
                    <a:pt x="62798" y="0"/>
                    <a:pt x="70065" y="26254"/>
                    <a:pt x="71762" y="56487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1D6D2462-C3BD-A7B2-FB1E-7BA4028ACEB9}"/>
                </a:ext>
              </a:extLst>
            </p:cNvPr>
            <p:cNvSpPr/>
            <p:nvPr/>
          </p:nvSpPr>
          <p:spPr>
            <a:xfrm>
              <a:off x="8495334" y="3048037"/>
              <a:ext cx="254464" cy="303224"/>
            </a:xfrm>
            <a:custGeom>
              <a:avLst/>
              <a:gdLst>
                <a:gd name="connsiteX0" fmla="*/ 0 w 254464"/>
                <a:gd name="connsiteY0" fmla="*/ 303225 h 303224"/>
                <a:gd name="connsiteX1" fmla="*/ 97433 w 254464"/>
                <a:gd name="connsiteY1" fmla="*/ 34157 h 303224"/>
                <a:gd name="connsiteX2" fmla="*/ 119444 w 254464"/>
                <a:gd name="connsiteY2" fmla="*/ 103692 h 303224"/>
                <a:gd name="connsiteX3" fmla="*/ 230296 w 254464"/>
                <a:gd name="connsiteY3" fmla="*/ 0 h 303224"/>
                <a:gd name="connsiteX4" fmla="*/ 236289 w 254464"/>
                <a:gd name="connsiteY4" fmla="*/ 85711 h 30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64" h="303224">
                  <a:moveTo>
                    <a:pt x="0" y="303225"/>
                  </a:moveTo>
                  <a:cubicBezTo>
                    <a:pt x="3713" y="163307"/>
                    <a:pt x="50440" y="34157"/>
                    <a:pt x="97433" y="34157"/>
                  </a:cubicBezTo>
                  <a:cubicBezTo>
                    <a:pt x="146388" y="34157"/>
                    <a:pt x="119444" y="103692"/>
                    <a:pt x="119444" y="103692"/>
                  </a:cubicBezTo>
                  <a:cubicBezTo>
                    <a:pt x="139811" y="62958"/>
                    <a:pt x="202769" y="0"/>
                    <a:pt x="230296" y="0"/>
                  </a:cubicBezTo>
                  <a:cubicBezTo>
                    <a:pt x="257823" y="0"/>
                    <a:pt x="264506" y="42431"/>
                    <a:pt x="236289" y="85711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84ACD107-481A-9E99-AC42-F7A83CE1B621}"/>
                </a:ext>
              </a:extLst>
            </p:cNvPr>
            <p:cNvSpPr/>
            <p:nvPr/>
          </p:nvSpPr>
          <p:spPr>
            <a:xfrm>
              <a:off x="8683145" y="3346064"/>
              <a:ext cx="88999" cy="88999"/>
            </a:xfrm>
            <a:custGeom>
              <a:avLst/>
              <a:gdLst>
                <a:gd name="connsiteX0" fmla="*/ 89000 w 88999"/>
                <a:gd name="connsiteY0" fmla="*/ 44500 h 88999"/>
                <a:gd name="connsiteX1" fmla="*/ 44500 w 88999"/>
                <a:gd name="connsiteY1" fmla="*/ 89000 h 88999"/>
                <a:gd name="connsiteX2" fmla="*/ 0 w 88999"/>
                <a:gd name="connsiteY2" fmla="*/ 44500 h 88999"/>
                <a:gd name="connsiteX3" fmla="*/ 44500 w 88999"/>
                <a:gd name="connsiteY3" fmla="*/ 0 h 88999"/>
                <a:gd name="connsiteX4" fmla="*/ 89000 w 88999"/>
                <a:gd name="connsiteY4" fmla="*/ 44500 h 8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99" h="88999">
                  <a:moveTo>
                    <a:pt x="89000" y="44500"/>
                  </a:moveTo>
                  <a:cubicBezTo>
                    <a:pt x="89000" y="69076"/>
                    <a:pt x="69076" y="89000"/>
                    <a:pt x="44500" y="89000"/>
                  </a:cubicBezTo>
                  <a:cubicBezTo>
                    <a:pt x="19923" y="89000"/>
                    <a:pt x="0" y="69077"/>
                    <a:pt x="0" y="44500"/>
                  </a:cubicBezTo>
                  <a:cubicBezTo>
                    <a:pt x="0" y="19923"/>
                    <a:pt x="19923" y="0"/>
                    <a:pt x="44500" y="0"/>
                  </a:cubicBezTo>
                  <a:cubicBezTo>
                    <a:pt x="69076" y="0"/>
                    <a:pt x="89000" y="19923"/>
                    <a:pt x="89000" y="44500"/>
                  </a:cubicBez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27E02A9F-9004-5392-B655-EB814E2DCE85}"/>
                </a:ext>
              </a:extLst>
            </p:cNvPr>
            <p:cNvSpPr/>
            <p:nvPr/>
          </p:nvSpPr>
          <p:spPr>
            <a:xfrm>
              <a:off x="8672584" y="3335291"/>
              <a:ext cx="65669" cy="49385"/>
            </a:xfrm>
            <a:custGeom>
              <a:avLst/>
              <a:gdLst>
                <a:gd name="connsiteX0" fmla="*/ 60 w 65669"/>
                <a:gd name="connsiteY0" fmla="*/ 49385 h 49385"/>
                <a:gd name="connsiteX1" fmla="*/ 60 w 65669"/>
                <a:gd name="connsiteY1" fmla="*/ 44665 h 49385"/>
                <a:gd name="connsiteX2" fmla="*/ 44289 w 65669"/>
                <a:gd name="connsiteY2" fmla="*/ 1 h 49385"/>
                <a:gd name="connsiteX3" fmla="*/ 65669 w 65669"/>
                <a:gd name="connsiteY3" fmla="*/ 5363 h 4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9" h="49385">
                  <a:moveTo>
                    <a:pt x="60" y="49385"/>
                  </a:moveTo>
                  <a:cubicBezTo>
                    <a:pt x="-20" y="47815"/>
                    <a:pt x="-20" y="46235"/>
                    <a:pt x="60" y="44665"/>
                  </a:cubicBezTo>
                  <a:cubicBezTo>
                    <a:pt x="-62" y="20118"/>
                    <a:pt x="19742" y="122"/>
                    <a:pt x="44289" y="1"/>
                  </a:cubicBezTo>
                  <a:cubicBezTo>
                    <a:pt x="51752" y="-37"/>
                    <a:pt x="59108" y="1809"/>
                    <a:pt x="65669" y="5363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07A36705-24E2-38EC-63AE-9CD6D110AEA6}"/>
                </a:ext>
              </a:extLst>
            </p:cNvPr>
            <p:cNvSpPr/>
            <p:nvPr/>
          </p:nvSpPr>
          <p:spPr>
            <a:xfrm>
              <a:off x="8686328" y="3412204"/>
              <a:ext cx="43332" cy="12305"/>
            </a:xfrm>
            <a:custGeom>
              <a:avLst/>
              <a:gdLst>
                <a:gd name="connsiteX0" fmla="*/ 43333 w 43332"/>
                <a:gd name="connsiteY0" fmla="*/ 10449 h 12305"/>
                <a:gd name="connsiteX1" fmla="*/ 30710 w 43332"/>
                <a:gd name="connsiteY1" fmla="*/ 12305 h 12305"/>
                <a:gd name="connsiteX2" fmla="*/ 0 w 43332"/>
                <a:gd name="connsiteY2" fmla="*/ 0 h 1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2" h="12305">
                  <a:moveTo>
                    <a:pt x="43333" y="10449"/>
                  </a:moveTo>
                  <a:cubicBezTo>
                    <a:pt x="39238" y="11685"/>
                    <a:pt x="34985" y="12310"/>
                    <a:pt x="30710" y="12305"/>
                  </a:cubicBezTo>
                  <a:cubicBezTo>
                    <a:pt x="19269" y="12326"/>
                    <a:pt x="8263" y="7913"/>
                    <a:pt x="0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F75BC2EA-7241-2AFA-C632-64327FAA8BE8}"/>
                </a:ext>
              </a:extLst>
            </p:cNvPr>
            <p:cNvSpPr/>
            <p:nvPr/>
          </p:nvSpPr>
          <p:spPr>
            <a:xfrm>
              <a:off x="10991354" y="1615504"/>
              <a:ext cx="292987" cy="253686"/>
            </a:xfrm>
            <a:custGeom>
              <a:avLst/>
              <a:gdLst>
                <a:gd name="connsiteX0" fmla="*/ 292988 w 292987"/>
                <a:gd name="connsiteY0" fmla="*/ 0 h 253686"/>
                <a:gd name="connsiteX1" fmla="*/ 0 w 292987"/>
                <a:gd name="connsiteY1" fmla="*/ 0 h 253686"/>
                <a:gd name="connsiteX2" fmla="*/ 146494 w 292987"/>
                <a:gd name="connsiteY2" fmla="*/ 253686 h 253686"/>
                <a:gd name="connsiteX3" fmla="*/ 292988 w 292987"/>
                <a:gd name="connsiteY3" fmla="*/ 0 h 25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987" h="253686">
                  <a:moveTo>
                    <a:pt x="292988" y="0"/>
                  </a:moveTo>
                  <a:lnTo>
                    <a:pt x="0" y="0"/>
                  </a:lnTo>
                  <a:lnTo>
                    <a:pt x="146494" y="253686"/>
                  </a:lnTo>
                  <a:lnTo>
                    <a:pt x="292988" y="0"/>
                  </a:lnTo>
                  <a:close/>
                </a:path>
              </a:pathLst>
            </a:custGeom>
            <a:noFill/>
            <a:ln w="1058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22A3DBA4-8D30-2BFF-4ED3-5E52BE55627B}"/>
                </a:ext>
              </a:extLst>
            </p:cNvPr>
            <p:cNvSpPr/>
            <p:nvPr/>
          </p:nvSpPr>
          <p:spPr>
            <a:xfrm rot="1967399">
              <a:off x="7854140" y="1940608"/>
              <a:ext cx="124747" cy="245995"/>
            </a:xfrm>
            <a:custGeom>
              <a:avLst/>
              <a:gdLst>
                <a:gd name="connsiteX0" fmla="*/ 0 w 124747"/>
                <a:gd name="connsiteY0" fmla="*/ 0 h 245995"/>
                <a:gd name="connsiteX1" fmla="*/ 124748 w 124747"/>
                <a:gd name="connsiteY1" fmla="*/ 0 h 245995"/>
                <a:gd name="connsiteX2" fmla="*/ 124748 w 124747"/>
                <a:gd name="connsiteY2" fmla="*/ 245995 h 245995"/>
                <a:gd name="connsiteX3" fmla="*/ 0 w 124747"/>
                <a:gd name="connsiteY3" fmla="*/ 245995 h 24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47" h="245995">
                  <a:moveTo>
                    <a:pt x="0" y="0"/>
                  </a:moveTo>
                  <a:lnTo>
                    <a:pt x="124748" y="0"/>
                  </a:lnTo>
                  <a:lnTo>
                    <a:pt x="124748" y="245995"/>
                  </a:lnTo>
                  <a:lnTo>
                    <a:pt x="0" y="245995"/>
                  </a:lnTo>
                  <a:close/>
                </a:path>
              </a:pathLst>
            </a:custGeom>
            <a:noFill/>
            <a:ln w="1058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D826931D-B49F-036F-C76B-C381DE2F69A9}"/>
                </a:ext>
              </a:extLst>
            </p:cNvPr>
            <p:cNvSpPr/>
            <p:nvPr/>
          </p:nvSpPr>
          <p:spPr>
            <a:xfrm rot="1198800">
              <a:off x="9583684" y="4325515"/>
              <a:ext cx="719475" cy="1351648"/>
            </a:xfrm>
            <a:custGeom>
              <a:avLst/>
              <a:gdLst>
                <a:gd name="connsiteX0" fmla="*/ 0 w 719475"/>
                <a:gd name="connsiteY0" fmla="*/ 0 h 1351648"/>
                <a:gd name="connsiteX1" fmla="*/ 719475 w 719475"/>
                <a:gd name="connsiteY1" fmla="*/ 0 h 1351648"/>
                <a:gd name="connsiteX2" fmla="*/ 719475 w 719475"/>
                <a:gd name="connsiteY2" fmla="*/ 1351649 h 1351648"/>
                <a:gd name="connsiteX3" fmla="*/ 0 w 719475"/>
                <a:gd name="connsiteY3" fmla="*/ 1351649 h 135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9475" h="1351648">
                  <a:moveTo>
                    <a:pt x="0" y="0"/>
                  </a:moveTo>
                  <a:lnTo>
                    <a:pt x="719475" y="0"/>
                  </a:lnTo>
                  <a:lnTo>
                    <a:pt x="719475" y="1351649"/>
                  </a:lnTo>
                  <a:lnTo>
                    <a:pt x="0" y="13516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FED96E53-939E-5CFF-D86A-A7BA2646E8EB}"/>
                </a:ext>
              </a:extLst>
            </p:cNvPr>
            <p:cNvSpPr/>
            <p:nvPr/>
          </p:nvSpPr>
          <p:spPr>
            <a:xfrm>
              <a:off x="9679963" y="4145470"/>
              <a:ext cx="245677" cy="245677"/>
            </a:xfrm>
            <a:custGeom>
              <a:avLst/>
              <a:gdLst>
                <a:gd name="connsiteX0" fmla="*/ 245677 w 245677"/>
                <a:gd name="connsiteY0" fmla="*/ 122839 h 245677"/>
                <a:gd name="connsiteX1" fmla="*/ 122839 w 245677"/>
                <a:gd name="connsiteY1" fmla="*/ 245677 h 245677"/>
                <a:gd name="connsiteX2" fmla="*/ 0 w 245677"/>
                <a:gd name="connsiteY2" fmla="*/ 122839 h 245677"/>
                <a:gd name="connsiteX3" fmla="*/ 122839 w 245677"/>
                <a:gd name="connsiteY3" fmla="*/ 0 h 245677"/>
                <a:gd name="connsiteX4" fmla="*/ 245677 w 245677"/>
                <a:gd name="connsiteY4" fmla="*/ 122839 h 24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677" h="245677">
                  <a:moveTo>
                    <a:pt x="245677" y="122839"/>
                  </a:moveTo>
                  <a:cubicBezTo>
                    <a:pt x="245677" y="190680"/>
                    <a:pt x="190680" y="245677"/>
                    <a:pt x="122839" y="245677"/>
                  </a:cubicBezTo>
                  <a:cubicBezTo>
                    <a:pt x="54997" y="245677"/>
                    <a:pt x="0" y="190680"/>
                    <a:pt x="0" y="122839"/>
                  </a:cubicBezTo>
                  <a:cubicBezTo>
                    <a:pt x="0" y="54997"/>
                    <a:pt x="54997" y="0"/>
                    <a:pt x="122839" y="0"/>
                  </a:cubicBezTo>
                  <a:cubicBezTo>
                    <a:pt x="190680" y="0"/>
                    <a:pt x="245677" y="54997"/>
                    <a:pt x="245677" y="122839"/>
                  </a:cubicBezTo>
                  <a:close/>
                </a:path>
              </a:pathLst>
            </a:custGeom>
            <a:noFill/>
            <a:ln w="1058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E7E94B55-BF13-FD00-F7DA-BFE278050DE7}"/>
                </a:ext>
              </a:extLst>
            </p:cNvPr>
            <p:cNvSpPr/>
            <p:nvPr/>
          </p:nvSpPr>
          <p:spPr>
            <a:xfrm>
              <a:off x="11439270" y="3643295"/>
              <a:ext cx="408507" cy="458788"/>
            </a:xfrm>
            <a:custGeom>
              <a:avLst/>
              <a:gdLst>
                <a:gd name="connsiteX0" fmla="*/ 22330 w 408507"/>
                <a:gd name="connsiteY0" fmla="*/ 0 h 458788"/>
                <a:gd name="connsiteX1" fmla="*/ 0 w 408507"/>
                <a:gd name="connsiteY1" fmla="*/ 458788 h 458788"/>
                <a:gd name="connsiteX2" fmla="*/ 408507 w 408507"/>
                <a:gd name="connsiteY2" fmla="*/ 248700 h 458788"/>
                <a:gd name="connsiteX3" fmla="*/ 22330 w 408507"/>
                <a:gd name="connsiteY3" fmla="*/ 0 h 4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507" h="458788">
                  <a:moveTo>
                    <a:pt x="22330" y="0"/>
                  </a:moveTo>
                  <a:lnTo>
                    <a:pt x="0" y="458788"/>
                  </a:lnTo>
                  <a:lnTo>
                    <a:pt x="408507" y="248700"/>
                  </a:lnTo>
                  <a:lnTo>
                    <a:pt x="22330" y="0"/>
                  </a:lnTo>
                  <a:close/>
                </a:path>
              </a:pathLst>
            </a:custGeom>
            <a:solidFill>
              <a:schemeClr val="accent1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23481CCC-D666-08BB-3BD3-CA5491D9D3B8}"/>
              </a:ext>
            </a:extLst>
          </p:cNvPr>
          <p:cNvSpPr txBox="1"/>
          <p:nvPr userDrawn="1"/>
        </p:nvSpPr>
        <p:spPr>
          <a:xfrm>
            <a:off x="4952792" y="172778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+mj-ea"/>
                <a:ea typeface="+mj-ea"/>
              </a:rPr>
              <a:t>目录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4EA4B13-9530-4BD8-301B-EF0624B695DC}"/>
              </a:ext>
            </a:extLst>
          </p:cNvPr>
          <p:cNvSpPr txBox="1"/>
          <p:nvPr userDrawn="1"/>
        </p:nvSpPr>
        <p:spPr>
          <a:xfrm>
            <a:off x="4908635" y="245184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109" name="文本占位符 108">
            <a:extLst>
              <a:ext uri="{FF2B5EF4-FFF2-40B4-BE49-F238E27FC236}">
                <a16:creationId xmlns:a16="http://schemas.microsoft.com/office/drawing/2014/main" id="{28FDBF5B-661C-78CF-AD04-FC312FCF1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1046" y="2504955"/>
            <a:ext cx="2709862" cy="5738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latin typeface="+mj-ea"/>
                <a:ea typeface="+mj-ea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E98EF892-E68C-9B5E-3FD4-BC041DD802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71046" y="3346546"/>
            <a:ext cx="2709862" cy="5738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latin typeface="+mj-ea"/>
                <a:ea typeface="+mj-ea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113" name="文本占位符 112">
            <a:extLst>
              <a:ext uri="{FF2B5EF4-FFF2-40B4-BE49-F238E27FC236}">
                <a16:creationId xmlns:a16="http://schemas.microsoft.com/office/drawing/2014/main" id="{0AF61D8C-B057-61BB-83F4-B57760C850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71046" y="4188137"/>
            <a:ext cx="2709862" cy="5738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latin typeface="+mj-ea"/>
                <a:ea typeface="+mj-ea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706039F4-46EF-3ADE-E419-86F551E841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1046" y="5029728"/>
            <a:ext cx="2709862" cy="5738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latin typeface="+mj-ea"/>
                <a:ea typeface="+mj-ea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BF6BCA7-0DB4-C04F-3833-054B31E1F006}"/>
              </a:ext>
            </a:extLst>
          </p:cNvPr>
          <p:cNvGrpSpPr/>
          <p:nvPr userDrawn="1"/>
        </p:nvGrpSpPr>
        <p:grpSpPr>
          <a:xfrm>
            <a:off x="10563692" y="4129173"/>
            <a:ext cx="849353" cy="2425310"/>
            <a:chOff x="6050946" y="3681133"/>
            <a:chExt cx="849353" cy="2425310"/>
          </a:xfrm>
        </p:grpSpPr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FC539F8E-650B-1F87-C953-DF35023A2E2C}"/>
                </a:ext>
              </a:extLst>
            </p:cNvPr>
            <p:cNvSpPr/>
            <p:nvPr/>
          </p:nvSpPr>
          <p:spPr>
            <a:xfrm>
              <a:off x="6050946" y="3681133"/>
              <a:ext cx="755276" cy="755276"/>
            </a:xfrm>
            <a:custGeom>
              <a:avLst/>
              <a:gdLst>
                <a:gd name="connsiteX0" fmla="*/ 755276 w 755276"/>
                <a:gd name="connsiteY0" fmla="*/ 377638 h 755276"/>
                <a:gd name="connsiteX1" fmla="*/ 377638 w 755276"/>
                <a:gd name="connsiteY1" fmla="*/ 755276 h 755276"/>
                <a:gd name="connsiteX2" fmla="*/ 0 w 755276"/>
                <a:gd name="connsiteY2" fmla="*/ 377638 h 755276"/>
                <a:gd name="connsiteX3" fmla="*/ 377638 w 755276"/>
                <a:gd name="connsiteY3" fmla="*/ 0 h 755276"/>
                <a:gd name="connsiteX4" fmla="*/ 755276 w 755276"/>
                <a:gd name="connsiteY4" fmla="*/ 377638 h 75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276" h="755276">
                  <a:moveTo>
                    <a:pt x="755276" y="377638"/>
                  </a:moveTo>
                  <a:cubicBezTo>
                    <a:pt x="755276" y="586202"/>
                    <a:pt x="586202" y="755276"/>
                    <a:pt x="377638" y="755276"/>
                  </a:cubicBezTo>
                  <a:cubicBezTo>
                    <a:pt x="169074" y="755276"/>
                    <a:pt x="0" y="586202"/>
                    <a:pt x="0" y="377638"/>
                  </a:cubicBezTo>
                  <a:cubicBezTo>
                    <a:pt x="0" y="169074"/>
                    <a:pt x="169074" y="0"/>
                    <a:pt x="377638" y="0"/>
                  </a:cubicBezTo>
                  <a:cubicBezTo>
                    <a:pt x="586202" y="0"/>
                    <a:pt x="755276" y="169074"/>
                    <a:pt x="755276" y="377638"/>
                  </a:cubicBezTo>
                  <a:close/>
                </a:path>
              </a:pathLst>
            </a:custGeom>
            <a:noFill/>
            <a:ln w="22485" cap="flat">
              <a:solidFill>
                <a:schemeClr val="accent2">
                  <a:lumMod val="20000"/>
                  <a:lumOff val="80000"/>
                </a:schemeClr>
              </a:solidFill>
              <a:custDash>
                <a:ds d="879000" sp="879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0DA82E41-BB8B-9CC3-5F57-C53CCDBB385B}"/>
                </a:ext>
              </a:extLst>
            </p:cNvPr>
            <p:cNvSpPr/>
            <p:nvPr/>
          </p:nvSpPr>
          <p:spPr>
            <a:xfrm>
              <a:off x="6361866" y="4408394"/>
              <a:ext cx="133379" cy="41853"/>
            </a:xfrm>
            <a:custGeom>
              <a:avLst/>
              <a:gdLst>
                <a:gd name="connsiteX0" fmla="*/ 112453 w 133379"/>
                <a:gd name="connsiteY0" fmla="*/ 0 h 41853"/>
                <a:gd name="connsiteX1" fmla="*/ 133380 w 133379"/>
                <a:gd name="connsiteY1" fmla="*/ 0 h 41853"/>
                <a:gd name="connsiteX2" fmla="*/ 133380 w 133379"/>
                <a:gd name="connsiteY2" fmla="*/ 41853 h 41853"/>
                <a:gd name="connsiteX3" fmla="*/ 112453 w 133379"/>
                <a:gd name="connsiteY3" fmla="*/ 41853 h 41853"/>
                <a:gd name="connsiteX4" fmla="*/ 20927 w 133379"/>
                <a:gd name="connsiteY4" fmla="*/ 41853 h 41853"/>
                <a:gd name="connsiteX5" fmla="*/ 0 w 133379"/>
                <a:gd name="connsiteY5" fmla="*/ 41853 h 41853"/>
                <a:gd name="connsiteX6" fmla="*/ 0 w 133379"/>
                <a:gd name="connsiteY6" fmla="*/ 0 h 41853"/>
                <a:gd name="connsiteX7" fmla="*/ 20927 w 133379"/>
                <a:gd name="connsiteY7" fmla="*/ 0 h 4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79" h="41853">
                  <a:moveTo>
                    <a:pt x="112453" y="0"/>
                  </a:moveTo>
                  <a:cubicBezTo>
                    <a:pt x="124011" y="0"/>
                    <a:pt x="133380" y="0"/>
                    <a:pt x="133380" y="0"/>
                  </a:cubicBezTo>
                  <a:lnTo>
                    <a:pt x="133380" y="41853"/>
                  </a:lnTo>
                  <a:cubicBezTo>
                    <a:pt x="133380" y="41853"/>
                    <a:pt x="124011" y="41853"/>
                    <a:pt x="112453" y="41853"/>
                  </a:cubicBezTo>
                  <a:lnTo>
                    <a:pt x="20927" y="41853"/>
                  </a:lnTo>
                  <a:cubicBezTo>
                    <a:pt x="9369" y="41853"/>
                    <a:pt x="0" y="41853"/>
                    <a:pt x="0" y="41853"/>
                  </a:cubicBezTo>
                  <a:lnTo>
                    <a:pt x="0" y="0"/>
                  </a:lnTo>
                  <a:cubicBezTo>
                    <a:pt x="0" y="0"/>
                    <a:pt x="9369" y="0"/>
                    <a:pt x="20927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10DD893A-2AFE-59A8-770C-06985DE8284B}"/>
                </a:ext>
              </a:extLst>
            </p:cNvPr>
            <p:cNvSpPr/>
            <p:nvPr/>
          </p:nvSpPr>
          <p:spPr>
            <a:xfrm>
              <a:off x="6095837" y="3722086"/>
              <a:ext cx="669431" cy="669431"/>
            </a:xfrm>
            <a:custGeom>
              <a:avLst/>
              <a:gdLst>
                <a:gd name="connsiteX0" fmla="*/ 669431 w 669431"/>
                <a:gd name="connsiteY0" fmla="*/ 334716 h 669431"/>
                <a:gd name="connsiteX1" fmla="*/ 334716 w 669431"/>
                <a:gd name="connsiteY1" fmla="*/ 669431 h 669431"/>
                <a:gd name="connsiteX2" fmla="*/ 0 w 669431"/>
                <a:gd name="connsiteY2" fmla="*/ 334716 h 669431"/>
                <a:gd name="connsiteX3" fmla="*/ 334716 w 669431"/>
                <a:gd name="connsiteY3" fmla="*/ 0 h 669431"/>
                <a:gd name="connsiteX4" fmla="*/ 669431 w 669431"/>
                <a:gd name="connsiteY4" fmla="*/ 334716 h 66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431" h="669431">
                  <a:moveTo>
                    <a:pt x="669431" y="334716"/>
                  </a:moveTo>
                  <a:cubicBezTo>
                    <a:pt x="669431" y="519574"/>
                    <a:pt x="519574" y="669431"/>
                    <a:pt x="334716" y="669431"/>
                  </a:cubicBezTo>
                  <a:cubicBezTo>
                    <a:pt x="149857" y="669431"/>
                    <a:pt x="0" y="519574"/>
                    <a:pt x="0" y="334716"/>
                  </a:cubicBezTo>
                  <a:cubicBezTo>
                    <a:pt x="0" y="149857"/>
                    <a:pt x="149857" y="0"/>
                    <a:pt x="334716" y="0"/>
                  </a:cubicBezTo>
                  <a:cubicBezTo>
                    <a:pt x="519574" y="0"/>
                    <a:pt x="669431" y="149857"/>
                    <a:pt x="669431" y="33471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FFCA4839-E47A-D2AC-F16C-6A9FB22C868E}"/>
                </a:ext>
              </a:extLst>
            </p:cNvPr>
            <p:cNvSpPr/>
            <p:nvPr/>
          </p:nvSpPr>
          <p:spPr>
            <a:xfrm>
              <a:off x="6416939" y="4436409"/>
              <a:ext cx="27114" cy="1609785"/>
            </a:xfrm>
            <a:custGeom>
              <a:avLst/>
              <a:gdLst>
                <a:gd name="connsiteX0" fmla="*/ 0 w 27114"/>
                <a:gd name="connsiteY0" fmla="*/ 0 h 1609785"/>
                <a:gd name="connsiteX1" fmla="*/ 27115 w 27114"/>
                <a:gd name="connsiteY1" fmla="*/ 0 h 1609785"/>
                <a:gd name="connsiteX2" fmla="*/ 27115 w 27114"/>
                <a:gd name="connsiteY2" fmla="*/ 1609786 h 1609785"/>
                <a:gd name="connsiteX3" fmla="*/ 0 w 27114"/>
                <a:gd name="connsiteY3" fmla="*/ 1609786 h 160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4" h="1609785">
                  <a:moveTo>
                    <a:pt x="0" y="0"/>
                  </a:moveTo>
                  <a:lnTo>
                    <a:pt x="27115" y="0"/>
                  </a:lnTo>
                  <a:lnTo>
                    <a:pt x="27115" y="1609786"/>
                  </a:lnTo>
                  <a:lnTo>
                    <a:pt x="0" y="160978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D6565707-3E22-099E-A563-2E1EB0F399F7}"/>
                </a:ext>
              </a:extLst>
            </p:cNvPr>
            <p:cNvSpPr/>
            <p:nvPr/>
          </p:nvSpPr>
          <p:spPr>
            <a:xfrm rot="-2700000">
              <a:off x="6320201" y="4644085"/>
              <a:ext cx="580098" cy="580098"/>
            </a:xfrm>
            <a:custGeom>
              <a:avLst/>
              <a:gdLst>
                <a:gd name="connsiteX0" fmla="*/ 580028 w 580098"/>
                <a:gd name="connsiteY0" fmla="*/ 290011 h 580098"/>
                <a:gd name="connsiteX1" fmla="*/ 289979 w 580098"/>
                <a:gd name="connsiteY1" fmla="*/ 580061 h 580098"/>
                <a:gd name="connsiteX2" fmla="*/ -71 w 580098"/>
                <a:gd name="connsiteY2" fmla="*/ 290011 h 580098"/>
                <a:gd name="connsiteX3" fmla="*/ 289979 w 580098"/>
                <a:gd name="connsiteY3" fmla="*/ -38 h 580098"/>
                <a:gd name="connsiteX4" fmla="*/ 580028 w 580098"/>
                <a:gd name="connsiteY4" fmla="*/ 290011 h 58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98" h="580098">
                  <a:moveTo>
                    <a:pt x="580028" y="290011"/>
                  </a:moveTo>
                  <a:cubicBezTo>
                    <a:pt x="580028" y="450201"/>
                    <a:pt x="450169" y="580061"/>
                    <a:pt x="289979" y="580061"/>
                  </a:cubicBezTo>
                  <a:cubicBezTo>
                    <a:pt x="129789" y="580061"/>
                    <a:pt x="-71" y="450201"/>
                    <a:pt x="-71" y="290011"/>
                  </a:cubicBezTo>
                  <a:cubicBezTo>
                    <a:pt x="-71" y="129821"/>
                    <a:pt x="129789" y="-38"/>
                    <a:pt x="289979" y="-38"/>
                  </a:cubicBezTo>
                  <a:cubicBezTo>
                    <a:pt x="450169" y="-38"/>
                    <a:pt x="580028" y="129821"/>
                    <a:pt x="580028" y="290011"/>
                  </a:cubicBezTo>
                  <a:close/>
                </a:path>
              </a:pathLst>
            </a:custGeom>
            <a:noFill/>
            <a:ln w="22485" cap="flat">
              <a:solidFill>
                <a:schemeClr val="accent2">
                  <a:lumMod val="20000"/>
                  <a:lumOff val="80000"/>
                </a:schemeClr>
              </a:solidFill>
              <a:custDash>
                <a:ds d="867750" sp="867750"/>
              </a:custDash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B571DEB0-D5C9-8E52-0D72-917A4B9BA078}"/>
                </a:ext>
              </a:extLst>
            </p:cNvPr>
            <p:cNvSpPr/>
            <p:nvPr/>
          </p:nvSpPr>
          <p:spPr>
            <a:xfrm>
              <a:off x="6559039" y="5202711"/>
              <a:ext cx="102439" cy="32121"/>
            </a:xfrm>
            <a:custGeom>
              <a:avLst/>
              <a:gdLst>
                <a:gd name="connsiteX0" fmla="*/ 87251 w 102439"/>
                <a:gd name="connsiteY0" fmla="*/ 0 h 32121"/>
                <a:gd name="connsiteX1" fmla="*/ 102440 w 102439"/>
                <a:gd name="connsiteY1" fmla="*/ 0 h 32121"/>
                <a:gd name="connsiteX2" fmla="*/ 102440 w 102439"/>
                <a:gd name="connsiteY2" fmla="*/ 32122 h 32121"/>
                <a:gd name="connsiteX3" fmla="*/ 87251 w 102439"/>
                <a:gd name="connsiteY3" fmla="*/ 32122 h 32121"/>
                <a:gd name="connsiteX4" fmla="*/ 15189 w 102439"/>
                <a:gd name="connsiteY4" fmla="*/ 32122 h 32121"/>
                <a:gd name="connsiteX5" fmla="*/ 0 w 102439"/>
                <a:gd name="connsiteY5" fmla="*/ 32122 h 32121"/>
                <a:gd name="connsiteX6" fmla="*/ 0 w 102439"/>
                <a:gd name="connsiteY6" fmla="*/ 0 h 32121"/>
                <a:gd name="connsiteX7" fmla="*/ 15189 w 102439"/>
                <a:gd name="connsiteY7" fmla="*/ 0 h 3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39" h="32121">
                  <a:moveTo>
                    <a:pt x="87251" y="0"/>
                  </a:moveTo>
                  <a:cubicBezTo>
                    <a:pt x="95640" y="0"/>
                    <a:pt x="102440" y="0"/>
                    <a:pt x="102440" y="0"/>
                  </a:cubicBezTo>
                  <a:lnTo>
                    <a:pt x="102440" y="32122"/>
                  </a:lnTo>
                  <a:cubicBezTo>
                    <a:pt x="102440" y="32122"/>
                    <a:pt x="95640" y="32122"/>
                    <a:pt x="87251" y="32122"/>
                  </a:cubicBezTo>
                  <a:lnTo>
                    <a:pt x="15189" y="32122"/>
                  </a:lnTo>
                  <a:cubicBezTo>
                    <a:pt x="6800" y="32122"/>
                    <a:pt x="0" y="32122"/>
                    <a:pt x="0" y="32122"/>
                  </a:cubicBezTo>
                  <a:lnTo>
                    <a:pt x="0" y="0"/>
                  </a:lnTo>
                  <a:cubicBezTo>
                    <a:pt x="0" y="0"/>
                    <a:pt x="6800" y="0"/>
                    <a:pt x="15189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6EE7A8A8-F421-776A-41AE-833EE926D7CD}"/>
                </a:ext>
              </a:extLst>
            </p:cNvPr>
            <p:cNvSpPr/>
            <p:nvPr/>
          </p:nvSpPr>
          <p:spPr>
            <a:xfrm>
              <a:off x="6365691" y="6046194"/>
              <a:ext cx="306700" cy="32121"/>
            </a:xfrm>
            <a:custGeom>
              <a:avLst/>
              <a:gdLst>
                <a:gd name="connsiteX0" fmla="*/ 291512 w 306700"/>
                <a:gd name="connsiteY0" fmla="*/ 0 h 32121"/>
                <a:gd name="connsiteX1" fmla="*/ 306701 w 306700"/>
                <a:gd name="connsiteY1" fmla="*/ 0 h 32121"/>
                <a:gd name="connsiteX2" fmla="*/ 306701 w 306700"/>
                <a:gd name="connsiteY2" fmla="*/ 32122 h 32121"/>
                <a:gd name="connsiteX3" fmla="*/ 291512 w 306700"/>
                <a:gd name="connsiteY3" fmla="*/ 32122 h 32121"/>
                <a:gd name="connsiteX4" fmla="*/ 15189 w 306700"/>
                <a:gd name="connsiteY4" fmla="*/ 32122 h 32121"/>
                <a:gd name="connsiteX5" fmla="*/ 0 w 306700"/>
                <a:gd name="connsiteY5" fmla="*/ 32122 h 32121"/>
                <a:gd name="connsiteX6" fmla="*/ 0 w 306700"/>
                <a:gd name="connsiteY6" fmla="*/ 0 h 32121"/>
                <a:gd name="connsiteX7" fmla="*/ 15189 w 306700"/>
                <a:gd name="connsiteY7" fmla="*/ 0 h 3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700" h="32121">
                  <a:moveTo>
                    <a:pt x="291512" y="0"/>
                  </a:moveTo>
                  <a:cubicBezTo>
                    <a:pt x="299901" y="0"/>
                    <a:pt x="306701" y="0"/>
                    <a:pt x="306701" y="0"/>
                  </a:cubicBezTo>
                  <a:lnTo>
                    <a:pt x="306701" y="32122"/>
                  </a:lnTo>
                  <a:cubicBezTo>
                    <a:pt x="306701" y="32122"/>
                    <a:pt x="299901" y="32122"/>
                    <a:pt x="291512" y="32122"/>
                  </a:cubicBezTo>
                  <a:lnTo>
                    <a:pt x="15189" y="32122"/>
                  </a:lnTo>
                  <a:cubicBezTo>
                    <a:pt x="6800" y="32122"/>
                    <a:pt x="0" y="32122"/>
                    <a:pt x="0" y="32122"/>
                  </a:cubicBezTo>
                  <a:lnTo>
                    <a:pt x="0" y="0"/>
                  </a:lnTo>
                  <a:cubicBezTo>
                    <a:pt x="0" y="0"/>
                    <a:pt x="6800" y="0"/>
                    <a:pt x="1518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BCE01D5A-0748-04B4-D7D2-93A9C4CE46F8}"/>
                </a:ext>
              </a:extLst>
            </p:cNvPr>
            <p:cNvSpPr/>
            <p:nvPr/>
          </p:nvSpPr>
          <p:spPr>
            <a:xfrm>
              <a:off x="6288791" y="6074322"/>
              <a:ext cx="454819" cy="32121"/>
            </a:xfrm>
            <a:custGeom>
              <a:avLst/>
              <a:gdLst>
                <a:gd name="connsiteX0" fmla="*/ 439631 w 454819"/>
                <a:gd name="connsiteY0" fmla="*/ 0 h 32121"/>
                <a:gd name="connsiteX1" fmla="*/ 454820 w 454819"/>
                <a:gd name="connsiteY1" fmla="*/ 0 h 32121"/>
                <a:gd name="connsiteX2" fmla="*/ 454820 w 454819"/>
                <a:gd name="connsiteY2" fmla="*/ 32122 h 32121"/>
                <a:gd name="connsiteX3" fmla="*/ 439631 w 454819"/>
                <a:gd name="connsiteY3" fmla="*/ 32122 h 32121"/>
                <a:gd name="connsiteX4" fmla="*/ 15189 w 454819"/>
                <a:gd name="connsiteY4" fmla="*/ 32122 h 32121"/>
                <a:gd name="connsiteX5" fmla="*/ 0 w 454819"/>
                <a:gd name="connsiteY5" fmla="*/ 32122 h 32121"/>
                <a:gd name="connsiteX6" fmla="*/ 0 w 454819"/>
                <a:gd name="connsiteY6" fmla="*/ 0 h 32121"/>
                <a:gd name="connsiteX7" fmla="*/ 15189 w 454819"/>
                <a:gd name="connsiteY7" fmla="*/ 0 h 3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819" h="32121">
                  <a:moveTo>
                    <a:pt x="439631" y="0"/>
                  </a:moveTo>
                  <a:cubicBezTo>
                    <a:pt x="448019" y="0"/>
                    <a:pt x="454820" y="0"/>
                    <a:pt x="454820" y="0"/>
                  </a:cubicBezTo>
                  <a:lnTo>
                    <a:pt x="454820" y="32122"/>
                  </a:lnTo>
                  <a:cubicBezTo>
                    <a:pt x="454820" y="32122"/>
                    <a:pt x="448019" y="32122"/>
                    <a:pt x="439631" y="32122"/>
                  </a:cubicBezTo>
                  <a:lnTo>
                    <a:pt x="15189" y="32122"/>
                  </a:lnTo>
                  <a:cubicBezTo>
                    <a:pt x="6800" y="32122"/>
                    <a:pt x="0" y="32122"/>
                    <a:pt x="0" y="32122"/>
                  </a:cubicBezTo>
                  <a:lnTo>
                    <a:pt x="0" y="0"/>
                  </a:lnTo>
                  <a:cubicBezTo>
                    <a:pt x="0" y="0"/>
                    <a:pt x="6800" y="0"/>
                    <a:pt x="1518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E748F816-F051-490E-5473-54BB07EB8CF8}"/>
                </a:ext>
              </a:extLst>
            </p:cNvPr>
            <p:cNvSpPr/>
            <p:nvPr/>
          </p:nvSpPr>
          <p:spPr>
            <a:xfrm>
              <a:off x="6354721" y="4675548"/>
              <a:ext cx="514168" cy="514168"/>
            </a:xfrm>
            <a:custGeom>
              <a:avLst/>
              <a:gdLst>
                <a:gd name="connsiteX0" fmla="*/ 514168 w 514168"/>
                <a:gd name="connsiteY0" fmla="*/ 257084 h 514168"/>
                <a:gd name="connsiteX1" fmla="*/ 257084 w 514168"/>
                <a:gd name="connsiteY1" fmla="*/ 514168 h 514168"/>
                <a:gd name="connsiteX2" fmla="*/ 0 w 514168"/>
                <a:gd name="connsiteY2" fmla="*/ 257084 h 514168"/>
                <a:gd name="connsiteX3" fmla="*/ 257084 w 514168"/>
                <a:gd name="connsiteY3" fmla="*/ 0 h 514168"/>
                <a:gd name="connsiteX4" fmla="*/ 514168 w 514168"/>
                <a:gd name="connsiteY4" fmla="*/ 257084 h 51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8" h="514168">
                  <a:moveTo>
                    <a:pt x="514168" y="257084"/>
                  </a:moveTo>
                  <a:cubicBezTo>
                    <a:pt x="514168" y="399068"/>
                    <a:pt x="399068" y="514168"/>
                    <a:pt x="257084" y="514168"/>
                  </a:cubicBezTo>
                  <a:cubicBezTo>
                    <a:pt x="115101" y="514168"/>
                    <a:pt x="0" y="399068"/>
                    <a:pt x="0" y="257084"/>
                  </a:cubicBezTo>
                  <a:cubicBezTo>
                    <a:pt x="0" y="115100"/>
                    <a:pt x="115101" y="0"/>
                    <a:pt x="257084" y="0"/>
                  </a:cubicBezTo>
                  <a:cubicBezTo>
                    <a:pt x="399068" y="0"/>
                    <a:pt x="514168" y="115100"/>
                    <a:pt x="514168" y="25708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B81FF58B-2D07-755C-5BBD-417F0CBBF0D4}"/>
                </a:ext>
              </a:extLst>
            </p:cNvPr>
            <p:cNvSpPr/>
            <p:nvPr/>
          </p:nvSpPr>
          <p:spPr>
            <a:xfrm>
              <a:off x="6597348" y="4436409"/>
              <a:ext cx="27114" cy="1609785"/>
            </a:xfrm>
            <a:custGeom>
              <a:avLst/>
              <a:gdLst>
                <a:gd name="connsiteX0" fmla="*/ 0 w 27114"/>
                <a:gd name="connsiteY0" fmla="*/ 0 h 1609785"/>
                <a:gd name="connsiteX1" fmla="*/ 27115 w 27114"/>
                <a:gd name="connsiteY1" fmla="*/ 0 h 1609785"/>
                <a:gd name="connsiteX2" fmla="*/ 27115 w 27114"/>
                <a:gd name="connsiteY2" fmla="*/ 1609786 h 1609785"/>
                <a:gd name="connsiteX3" fmla="*/ 0 w 27114"/>
                <a:gd name="connsiteY3" fmla="*/ 1609786 h 160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4" h="1609785">
                  <a:moveTo>
                    <a:pt x="0" y="0"/>
                  </a:moveTo>
                  <a:lnTo>
                    <a:pt x="27115" y="0"/>
                  </a:lnTo>
                  <a:lnTo>
                    <a:pt x="27115" y="1609786"/>
                  </a:lnTo>
                  <a:lnTo>
                    <a:pt x="0" y="160978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984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2024/6/14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2079" y="958586"/>
            <a:ext cx="6211000" cy="1065401"/>
          </a:xfrm>
        </p:spPr>
        <p:txBody>
          <a:bodyPr wrap="square">
            <a:normAutofit fontScale="90000"/>
          </a:bodyPr>
          <a:lstStyle/>
          <a:p>
            <a:r>
              <a:rPr lang="en-US" altLang="zh-CN" sz="6400" dirty="0" err="1">
                <a:solidFill>
                  <a:schemeClr val="accent1">
                    <a:lumMod val="50000"/>
                  </a:schemeClr>
                </a:solidFill>
              </a:rPr>
              <a:t>NocoBase</a:t>
            </a:r>
            <a:r>
              <a:rPr lang="zh-CN" altLang="en-US" sz="6400" dirty="0">
                <a:solidFill>
                  <a:schemeClr val="accent1">
                    <a:lumMod val="50000"/>
                  </a:schemeClr>
                </a:solidFill>
              </a:rPr>
              <a:t>体验</a:t>
            </a:r>
            <a:endParaRPr lang="zh-CN" alt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>
          <a:xfrm>
            <a:off x="282079" y="2288098"/>
            <a:ext cx="6273800" cy="815684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马上拥有一个私有、可控、极易扩展的无代码开发平台。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741329" y="5857100"/>
            <a:ext cx="2777572" cy="276999"/>
          </a:xfrm>
        </p:spPr>
        <p:txBody>
          <a:bodyPr wrap="square">
            <a:noAutofit/>
          </a:bodyPr>
          <a:lstStyle/>
          <a:p>
            <a:pPr lvl="0"/>
            <a:r>
              <a:rPr lang="zh-CN" altLang="en-US" sz="2800" dirty="0">
                <a:solidFill>
                  <a:schemeClr val="accent1"/>
                </a:solidFill>
              </a:rPr>
              <a:t>分享人：王港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6498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917DB-3202-FE9B-2DCF-04DB5AEE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31" y="376907"/>
            <a:ext cx="10040935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功能对比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721299-F5D5-FC60-E6AD-A9B408C3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21" y="1293779"/>
            <a:ext cx="11170957" cy="50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9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917DB-3202-FE9B-2DCF-04DB5AEE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30" y="304396"/>
            <a:ext cx="10040935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561C34-9831-3F52-C883-5772899A57E6}"/>
              </a:ext>
            </a:extLst>
          </p:cNvPr>
          <p:cNvSpPr txBox="1"/>
          <p:nvPr/>
        </p:nvSpPr>
        <p:spPr>
          <a:xfrm>
            <a:off x="768154" y="1289705"/>
            <a:ext cx="98103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Nocobase 的开源社区生态正处于积极发展阶段，社区活跃度和贡献度逐渐提升，如果实际使用需要考虑官方的问题处理效率和文档完善性。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21008F-1499-BFC6-9917-73DD13CF67C8}"/>
              </a:ext>
            </a:extLst>
          </p:cNvPr>
          <p:cNvSpPr txBox="1"/>
          <p:nvPr/>
        </p:nvSpPr>
        <p:spPr>
          <a:xfrm>
            <a:off x="768153" y="2322949"/>
            <a:ext cx="98103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Nocobase的搭建体验友好，能够满足常用的后台增删改查需求，但是</a:t>
            </a:r>
            <a:r>
              <a:rPr lang="en-US" altLang="zh-CN" dirty="0" err="1"/>
              <a:t>erp</a:t>
            </a:r>
            <a:r>
              <a:rPr lang="zh-CN" altLang="en-US" dirty="0"/>
              <a:t>系统往往有较为复杂的业务需求，对于前端需要定制的</a:t>
            </a:r>
            <a:r>
              <a:rPr lang="en-US" altLang="zh-CN" dirty="0"/>
              <a:t>UI</a:t>
            </a:r>
            <a:r>
              <a:rPr lang="zh-CN" altLang="en-US" dirty="0"/>
              <a:t>交互较多，对于后端所涉及的权限、数据清洗、性能等都有不同需求，需要满足前后端更强的定制能力。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C89DD0-A410-9F2B-D344-A8D763820932}"/>
              </a:ext>
            </a:extLst>
          </p:cNvPr>
          <p:cNvSpPr txBox="1"/>
          <p:nvPr/>
        </p:nvSpPr>
        <p:spPr>
          <a:xfrm>
            <a:off x="768152" y="3537323"/>
            <a:ext cx="9810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Nocobase自己魔改是一种方案，但是具体得跟业务结合，看魔改是否能满足先有需求，和后续业务需求。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63A447-E603-6A9B-FAFA-62CC2C7EA8CE}"/>
              </a:ext>
            </a:extLst>
          </p:cNvPr>
          <p:cNvSpPr txBox="1"/>
          <p:nvPr/>
        </p:nvSpPr>
        <p:spPr>
          <a:xfrm>
            <a:off x="768151" y="4644966"/>
            <a:ext cx="9810363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dirty="0"/>
              <a:t>Nocobase作为</a:t>
            </a:r>
            <a:r>
              <a:rPr lang="en-US" altLang="zh-CN" dirty="0" err="1"/>
              <a:t>erp</a:t>
            </a:r>
            <a:r>
              <a:rPr lang="zh-CN" altLang="en-US" dirty="0"/>
              <a:t>系统的搭建平台，我认为目前还不太成熟，技术上目前还有一定的</a:t>
            </a:r>
            <a:r>
              <a:rPr lang="en-US" altLang="zh-CN" dirty="0"/>
              <a:t>bug</a:t>
            </a:r>
            <a:r>
              <a:rPr lang="zh-CN" altLang="en-US" dirty="0"/>
              <a:t>缺陷未解决，扩展性方面不太强，但是</a:t>
            </a:r>
            <a:r>
              <a:rPr lang="en-US" altLang="zh-CN" dirty="0"/>
              <a:t>UI</a:t>
            </a:r>
            <a:r>
              <a:rPr lang="zh-CN" altLang="en-US" dirty="0"/>
              <a:t>交互部分可以作为参考，在此基础上扩展前后端的定制能力，毕竟无代码平台面对业务需求有限，所以还是需要能够给开发提供代码编写能力互相补足</a:t>
            </a:r>
          </a:p>
        </p:txBody>
      </p:sp>
    </p:spTree>
    <p:extLst>
      <p:ext uri="{BB962C8B-B14F-4D97-AF65-F5344CB8AC3E}">
        <p14:creationId xmlns:p14="http://schemas.microsoft.com/office/powerpoint/2010/main" val="3839674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67305" y="488804"/>
            <a:ext cx="6211000" cy="1818168"/>
          </a:xfrm>
        </p:spPr>
        <p:txBody>
          <a:bodyPr wrap="square">
            <a:normAutofit fontScale="90000"/>
          </a:bodyPr>
          <a:lstStyle/>
          <a:p>
            <a:r>
              <a:rPr lang="zh-CN" altLang="en-US" sz="6400" dirty="0">
                <a:solidFill>
                  <a:schemeClr val="accent1">
                    <a:lumMod val="50000"/>
                  </a:schemeClr>
                </a:solidFill>
              </a:rPr>
              <a:t>低代码平台产品规划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741329" y="5857100"/>
            <a:ext cx="2777572" cy="621521"/>
          </a:xfrm>
        </p:spPr>
        <p:txBody>
          <a:bodyPr wrap="square">
            <a:noAutofit/>
          </a:bodyPr>
          <a:lstStyle/>
          <a:p>
            <a:pPr lvl="0"/>
            <a:r>
              <a:rPr lang="zh-CN" altLang="en-US" sz="2800" dirty="0">
                <a:solidFill>
                  <a:schemeClr val="accent1"/>
                </a:solidFill>
              </a:rPr>
              <a:t>分享人：王港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12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6FD44D-6C3A-AA2F-9B23-1B2C34F0E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71046" y="1519570"/>
            <a:ext cx="2709862" cy="573801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01. ERP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迁移分析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078B0-D457-8893-E9FD-7D61FC41B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71046" y="2289987"/>
            <a:ext cx="2709862" cy="573801"/>
          </a:xfrm>
        </p:spPr>
        <p:txBody>
          <a:bodyPr>
            <a:normAutofit fontScale="92500"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02.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低代码行业情况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1B60D4-141C-0DFE-7786-7AC8D5F27D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71046" y="3986803"/>
            <a:ext cx="2709862" cy="573801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04.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76711B-137F-67B5-308B-F8019A37DD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71046" y="4865194"/>
            <a:ext cx="2709862" cy="573801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05.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未来发展建设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B438A200-6295-7DAB-9A12-CE00610AC7B8}"/>
              </a:ext>
            </a:extLst>
          </p:cNvPr>
          <p:cNvSpPr txBox="1">
            <a:spLocks/>
          </p:cNvSpPr>
          <p:nvPr/>
        </p:nvSpPr>
        <p:spPr>
          <a:xfrm>
            <a:off x="7471046" y="3108413"/>
            <a:ext cx="2709862" cy="573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03.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低代码平台规划</a:t>
            </a:r>
          </a:p>
        </p:txBody>
      </p:sp>
    </p:spTree>
    <p:extLst>
      <p:ext uri="{BB962C8B-B14F-4D97-AF65-F5344CB8AC3E}">
        <p14:creationId xmlns:p14="http://schemas.microsoft.com/office/powerpoint/2010/main" val="276592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01.ERP</a:t>
            </a:r>
            <a:r>
              <a:rPr lang="zh-CN" altLang="en-US" dirty="0"/>
              <a:t>系统迁移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66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985554-2E5A-D722-CD43-DE03C41AD8E3}"/>
              </a:ext>
            </a:extLst>
          </p:cNvPr>
          <p:cNvGrpSpPr/>
          <p:nvPr/>
        </p:nvGrpSpPr>
        <p:grpSpPr>
          <a:xfrm>
            <a:off x="795040" y="58702"/>
            <a:ext cx="11186652" cy="4209495"/>
            <a:chOff x="658853" y="1324252"/>
            <a:chExt cx="11186652" cy="42094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E2E21D-A899-E7DF-CD85-A188B2F62DEE}"/>
                </a:ext>
              </a:extLst>
            </p:cNvPr>
            <p:cNvGrpSpPr/>
            <p:nvPr/>
          </p:nvGrpSpPr>
          <p:grpSpPr>
            <a:xfrm>
              <a:off x="658853" y="3515693"/>
              <a:ext cx="1766641" cy="1038981"/>
              <a:chOff x="6096000" y="1653520"/>
              <a:chExt cx="1766641" cy="103898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E16D6B-C190-1435-E90A-FC35AA1994E3}"/>
                  </a:ext>
                </a:extLst>
              </p:cNvPr>
              <p:cNvSpPr/>
              <p:nvPr/>
            </p:nvSpPr>
            <p:spPr>
              <a:xfrm>
                <a:off x="6096000" y="2353947"/>
                <a:ext cx="1766641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系统老化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9BDE2FE-51E6-33A1-2DD3-5069795FDF63}"/>
                  </a:ext>
                </a:extLst>
              </p:cNvPr>
              <p:cNvGrpSpPr/>
              <p:nvPr/>
            </p:nvGrpSpPr>
            <p:grpSpPr>
              <a:xfrm>
                <a:off x="6222610" y="1653520"/>
                <a:ext cx="540000" cy="540000"/>
                <a:chOff x="6335984" y="5599496"/>
                <a:chExt cx="540000" cy="54000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7183FE4-1B74-4BC3-E4AD-640E822A9EBD}"/>
                    </a:ext>
                  </a:extLst>
                </p:cNvPr>
                <p:cNvSpPr txBox="1"/>
                <p:nvPr/>
              </p:nvSpPr>
              <p:spPr>
                <a:xfrm>
                  <a:off x="6335984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75499148-B082-D11E-ACE0-E56410CDC569}"/>
                    </a:ext>
                  </a:extLst>
                </p:cNvPr>
                <p:cNvSpPr/>
                <p:nvPr/>
              </p:nvSpPr>
              <p:spPr>
                <a:xfrm>
                  <a:off x="6468280" y="5734252"/>
                  <a:ext cx="275408" cy="270488"/>
                </a:xfrm>
                <a:custGeom>
                  <a:avLst/>
                  <a:gdLst>
                    <a:gd name="connsiteX0" fmla="*/ 343764 w 533400"/>
                    <a:gd name="connsiteY0" fmla="*/ 276846 h 523875"/>
                    <a:gd name="connsiteX1" fmla="*/ 372339 w 533400"/>
                    <a:gd name="connsiteY1" fmla="*/ 305421 h 523875"/>
                    <a:gd name="connsiteX2" fmla="*/ 372339 w 533400"/>
                    <a:gd name="connsiteY2" fmla="*/ 495921 h 523875"/>
                    <a:gd name="connsiteX3" fmla="*/ 343764 w 533400"/>
                    <a:gd name="connsiteY3" fmla="*/ 524496 h 523875"/>
                    <a:gd name="connsiteX4" fmla="*/ 191364 w 533400"/>
                    <a:gd name="connsiteY4" fmla="*/ 524496 h 523875"/>
                    <a:gd name="connsiteX5" fmla="*/ 162789 w 533400"/>
                    <a:gd name="connsiteY5" fmla="*/ 495921 h 523875"/>
                    <a:gd name="connsiteX6" fmla="*/ 162789 w 533400"/>
                    <a:gd name="connsiteY6" fmla="*/ 305421 h 523875"/>
                    <a:gd name="connsiteX7" fmla="*/ 191364 w 533400"/>
                    <a:gd name="connsiteY7" fmla="*/ 276846 h 523875"/>
                    <a:gd name="connsiteX8" fmla="*/ 343764 w 533400"/>
                    <a:gd name="connsiteY8" fmla="*/ 276846 h 523875"/>
                    <a:gd name="connsiteX9" fmla="*/ 143739 w 533400"/>
                    <a:gd name="connsiteY9" fmla="*/ 114921 h 523875"/>
                    <a:gd name="connsiteX10" fmla="*/ 179934 w 533400"/>
                    <a:gd name="connsiteY10" fmla="*/ 153021 h 523875"/>
                    <a:gd name="connsiteX11" fmla="*/ 181839 w 533400"/>
                    <a:gd name="connsiteY11" fmla="*/ 153021 h 523875"/>
                    <a:gd name="connsiteX12" fmla="*/ 353289 w 533400"/>
                    <a:gd name="connsiteY12" fmla="*/ 153021 h 523875"/>
                    <a:gd name="connsiteX13" fmla="*/ 391389 w 533400"/>
                    <a:gd name="connsiteY13" fmla="*/ 116826 h 523875"/>
                    <a:gd name="connsiteX14" fmla="*/ 391389 w 533400"/>
                    <a:gd name="connsiteY14" fmla="*/ 114921 h 523875"/>
                    <a:gd name="connsiteX15" fmla="*/ 505689 w 533400"/>
                    <a:gd name="connsiteY15" fmla="*/ 114921 h 523875"/>
                    <a:gd name="connsiteX16" fmla="*/ 534264 w 533400"/>
                    <a:gd name="connsiteY16" fmla="*/ 143496 h 523875"/>
                    <a:gd name="connsiteX17" fmla="*/ 534264 w 533400"/>
                    <a:gd name="connsiteY17" fmla="*/ 381621 h 523875"/>
                    <a:gd name="connsiteX18" fmla="*/ 505689 w 533400"/>
                    <a:gd name="connsiteY18" fmla="*/ 410196 h 523875"/>
                    <a:gd name="connsiteX19" fmla="*/ 391389 w 533400"/>
                    <a:gd name="connsiteY19" fmla="*/ 410196 h 523875"/>
                    <a:gd name="connsiteX20" fmla="*/ 391389 w 533400"/>
                    <a:gd name="connsiteY20" fmla="*/ 295896 h 523875"/>
                    <a:gd name="connsiteX21" fmla="*/ 355194 w 533400"/>
                    <a:gd name="connsiteY21" fmla="*/ 257796 h 523875"/>
                    <a:gd name="connsiteX22" fmla="*/ 353289 w 533400"/>
                    <a:gd name="connsiteY22" fmla="*/ 257796 h 523875"/>
                    <a:gd name="connsiteX23" fmla="*/ 181839 w 533400"/>
                    <a:gd name="connsiteY23" fmla="*/ 257796 h 523875"/>
                    <a:gd name="connsiteX24" fmla="*/ 143739 w 533400"/>
                    <a:gd name="connsiteY24" fmla="*/ 293991 h 523875"/>
                    <a:gd name="connsiteX25" fmla="*/ 143739 w 533400"/>
                    <a:gd name="connsiteY25" fmla="*/ 295896 h 523875"/>
                    <a:gd name="connsiteX26" fmla="*/ 143739 w 533400"/>
                    <a:gd name="connsiteY26" fmla="*/ 410196 h 523875"/>
                    <a:gd name="connsiteX27" fmla="*/ 29439 w 533400"/>
                    <a:gd name="connsiteY27" fmla="*/ 410196 h 523875"/>
                    <a:gd name="connsiteX28" fmla="*/ 864 w 533400"/>
                    <a:gd name="connsiteY28" fmla="*/ 381621 h 523875"/>
                    <a:gd name="connsiteX29" fmla="*/ 864 w 533400"/>
                    <a:gd name="connsiteY29" fmla="*/ 201599 h 523875"/>
                    <a:gd name="connsiteX30" fmla="*/ 11342 w 533400"/>
                    <a:gd name="connsiteY30" fmla="*/ 175881 h 523875"/>
                    <a:gd name="connsiteX31" fmla="*/ 56109 w 533400"/>
                    <a:gd name="connsiteY31" fmla="*/ 127304 h 523875"/>
                    <a:gd name="connsiteX32" fmla="*/ 83732 w 533400"/>
                    <a:gd name="connsiteY32" fmla="*/ 114921 h 523875"/>
                    <a:gd name="connsiteX33" fmla="*/ 143739 w 533400"/>
                    <a:gd name="connsiteY33" fmla="*/ 114921 h 523875"/>
                    <a:gd name="connsiteX34" fmla="*/ 462827 w 533400"/>
                    <a:gd name="connsiteY34" fmla="*/ 172071 h 523875"/>
                    <a:gd name="connsiteX35" fmla="*/ 448539 w 533400"/>
                    <a:gd name="connsiteY35" fmla="*/ 186359 h 523875"/>
                    <a:gd name="connsiteX36" fmla="*/ 462827 w 533400"/>
                    <a:gd name="connsiteY36" fmla="*/ 200646 h 523875"/>
                    <a:gd name="connsiteX37" fmla="*/ 477114 w 533400"/>
                    <a:gd name="connsiteY37" fmla="*/ 186359 h 523875"/>
                    <a:gd name="connsiteX38" fmla="*/ 462827 w 533400"/>
                    <a:gd name="connsiteY38" fmla="*/ 172071 h 523875"/>
                    <a:gd name="connsiteX39" fmla="*/ 343764 w 533400"/>
                    <a:gd name="connsiteY39" fmla="*/ 621 h 523875"/>
                    <a:gd name="connsiteX40" fmla="*/ 372339 w 533400"/>
                    <a:gd name="connsiteY40" fmla="*/ 29196 h 523875"/>
                    <a:gd name="connsiteX41" fmla="*/ 372339 w 533400"/>
                    <a:gd name="connsiteY41" fmla="*/ 105396 h 523875"/>
                    <a:gd name="connsiteX42" fmla="*/ 343764 w 533400"/>
                    <a:gd name="connsiteY42" fmla="*/ 133971 h 523875"/>
                    <a:gd name="connsiteX43" fmla="*/ 191364 w 533400"/>
                    <a:gd name="connsiteY43" fmla="*/ 133971 h 523875"/>
                    <a:gd name="connsiteX44" fmla="*/ 162789 w 533400"/>
                    <a:gd name="connsiteY44" fmla="*/ 105396 h 523875"/>
                    <a:gd name="connsiteX45" fmla="*/ 162789 w 533400"/>
                    <a:gd name="connsiteY45" fmla="*/ 29196 h 523875"/>
                    <a:gd name="connsiteX46" fmla="*/ 191364 w 533400"/>
                    <a:gd name="connsiteY46" fmla="*/ 621 h 523875"/>
                    <a:gd name="connsiteX47" fmla="*/ 343764 w 533400"/>
                    <a:gd name="connsiteY47" fmla="*/ 62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33400" h="523875">
                      <a:moveTo>
                        <a:pt x="343764" y="276846"/>
                      </a:moveTo>
                      <a:cubicBezTo>
                        <a:pt x="359957" y="276846"/>
                        <a:pt x="372339" y="289229"/>
                        <a:pt x="372339" y="305421"/>
                      </a:cubicBezTo>
                      <a:lnTo>
                        <a:pt x="372339" y="495921"/>
                      </a:lnTo>
                      <a:cubicBezTo>
                        <a:pt x="372339" y="512114"/>
                        <a:pt x="359957" y="524496"/>
                        <a:pt x="343764" y="524496"/>
                      </a:cubicBezTo>
                      <a:lnTo>
                        <a:pt x="191364" y="524496"/>
                      </a:lnTo>
                      <a:cubicBezTo>
                        <a:pt x="175171" y="524496"/>
                        <a:pt x="162789" y="512114"/>
                        <a:pt x="162789" y="495921"/>
                      </a:cubicBezTo>
                      <a:lnTo>
                        <a:pt x="162789" y="305421"/>
                      </a:lnTo>
                      <a:cubicBezTo>
                        <a:pt x="162789" y="289229"/>
                        <a:pt x="175171" y="276846"/>
                        <a:pt x="191364" y="276846"/>
                      </a:cubicBezTo>
                      <a:lnTo>
                        <a:pt x="343764" y="276846"/>
                      </a:lnTo>
                      <a:close/>
                      <a:moveTo>
                        <a:pt x="143739" y="114921"/>
                      </a:moveTo>
                      <a:cubicBezTo>
                        <a:pt x="143739" y="134924"/>
                        <a:pt x="159932" y="152069"/>
                        <a:pt x="179934" y="153021"/>
                      </a:cubicBezTo>
                      <a:lnTo>
                        <a:pt x="181839" y="153021"/>
                      </a:lnTo>
                      <a:lnTo>
                        <a:pt x="353289" y="153021"/>
                      </a:lnTo>
                      <a:cubicBezTo>
                        <a:pt x="373292" y="153021"/>
                        <a:pt x="390436" y="136829"/>
                        <a:pt x="391389" y="116826"/>
                      </a:cubicBezTo>
                      <a:lnTo>
                        <a:pt x="391389" y="114921"/>
                      </a:lnTo>
                      <a:lnTo>
                        <a:pt x="505689" y="114921"/>
                      </a:lnTo>
                      <a:cubicBezTo>
                        <a:pt x="521882" y="114921"/>
                        <a:pt x="534264" y="127304"/>
                        <a:pt x="534264" y="143496"/>
                      </a:cubicBezTo>
                      <a:lnTo>
                        <a:pt x="534264" y="381621"/>
                      </a:lnTo>
                      <a:cubicBezTo>
                        <a:pt x="534264" y="397814"/>
                        <a:pt x="521882" y="410196"/>
                        <a:pt x="505689" y="410196"/>
                      </a:cubicBezTo>
                      <a:lnTo>
                        <a:pt x="391389" y="410196"/>
                      </a:lnTo>
                      <a:lnTo>
                        <a:pt x="391389" y="295896"/>
                      </a:lnTo>
                      <a:cubicBezTo>
                        <a:pt x="391389" y="275894"/>
                        <a:pt x="375196" y="258749"/>
                        <a:pt x="355194" y="257796"/>
                      </a:cubicBezTo>
                      <a:lnTo>
                        <a:pt x="353289" y="257796"/>
                      </a:lnTo>
                      <a:lnTo>
                        <a:pt x="181839" y="257796"/>
                      </a:lnTo>
                      <a:cubicBezTo>
                        <a:pt x="161836" y="257796"/>
                        <a:pt x="144692" y="273989"/>
                        <a:pt x="143739" y="293991"/>
                      </a:cubicBezTo>
                      <a:lnTo>
                        <a:pt x="143739" y="295896"/>
                      </a:lnTo>
                      <a:lnTo>
                        <a:pt x="143739" y="410196"/>
                      </a:lnTo>
                      <a:lnTo>
                        <a:pt x="29439" y="410196"/>
                      </a:lnTo>
                      <a:cubicBezTo>
                        <a:pt x="13246" y="410196"/>
                        <a:pt x="864" y="397814"/>
                        <a:pt x="864" y="381621"/>
                      </a:cubicBezTo>
                      <a:lnTo>
                        <a:pt x="864" y="201599"/>
                      </a:lnTo>
                      <a:cubicBezTo>
                        <a:pt x="864" y="192074"/>
                        <a:pt x="4674" y="182549"/>
                        <a:pt x="11342" y="175881"/>
                      </a:cubicBezTo>
                      <a:lnTo>
                        <a:pt x="56109" y="127304"/>
                      </a:lnTo>
                      <a:cubicBezTo>
                        <a:pt x="63729" y="119684"/>
                        <a:pt x="73254" y="114921"/>
                        <a:pt x="83732" y="114921"/>
                      </a:cubicBezTo>
                      <a:lnTo>
                        <a:pt x="143739" y="114921"/>
                      </a:lnTo>
                      <a:close/>
                      <a:moveTo>
                        <a:pt x="462827" y="172071"/>
                      </a:moveTo>
                      <a:cubicBezTo>
                        <a:pt x="455207" y="172071"/>
                        <a:pt x="448539" y="178739"/>
                        <a:pt x="448539" y="186359"/>
                      </a:cubicBezTo>
                      <a:cubicBezTo>
                        <a:pt x="448539" y="193979"/>
                        <a:pt x="455207" y="200646"/>
                        <a:pt x="462827" y="200646"/>
                      </a:cubicBezTo>
                      <a:cubicBezTo>
                        <a:pt x="470446" y="200646"/>
                        <a:pt x="477114" y="193979"/>
                        <a:pt x="477114" y="186359"/>
                      </a:cubicBezTo>
                      <a:cubicBezTo>
                        <a:pt x="477114" y="178739"/>
                        <a:pt x="470446" y="172071"/>
                        <a:pt x="462827" y="172071"/>
                      </a:cubicBezTo>
                      <a:close/>
                      <a:moveTo>
                        <a:pt x="343764" y="621"/>
                      </a:moveTo>
                      <a:cubicBezTo>
                        <a:pt x="359957" y="621"/>
                        <a:pt x="372339" y="13004"/>
                        <a:pt x="372339" y="29196"/>
                      </a:cubicBezTo>
                      <a:lnTo>
                        <a:pt x="372339" y="105396"/>
                      </a:lnTo>
                      <a:cubicBezTo>
                        <a:pt x="372339" y="121589"/>
                        <a:pt x="359957" y="133971"/>
                        <a:pt x="343764" y="133971"/>
                      </a:cubicBezTo>
                      <a:lnTo>
                        <a:pt x="191364" y="133971"/>
                      </a:lnTo>
                      <a:cubicBezTo>
                        <a:pt x="175171" y="133971"/>
                        <a:pt x="162789" y="121589"/>
                        <a:pt x="162789" y="105396"/>
                      </a:cubicBezTo>
                      <a:lnTo>
                        <a:pt x="162789" y="29196"/>
                      </a:lnTo>
                      <a:cubicBezTo>
                        <a:pt x="162789" y="13004"/>
                        <a:pt x="175171" y="621"/>
                        <a:pt x="191364" y="621"/>
                      </a:cubicBezTo>
                      <a:lnTo>
                        <a:pt x="343764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AEFCC5-1298-37D8-1731-0898DCA00453}"/>
                </a:ext>
              </a:extLst>
            </p:cNvPr>
            <p:cNvGrpSpPr/>
            <p:nvPr/>
          </p:nvGrpSpPr>
          <p:grpSpPr>
            <a:xfrm>
              <a:off x="2763085" y="3515693"/>
              <a:ext cx="1766641" cy="1038981"/>
              <a:chOff x="9134621" y="1653520"/>
              <a:chExt cx="1766641" cy="103898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C6C0D5-BF41-97BC-FA27-B6379E896356}"/>
                  </a:ext>
                </a:extLst>
              </p:cNvPr>
              <p:cNvSpPr/>
              <p:nvPr/>
            </p:nvSpPr>
            <p:spPr>
              <a:xfrm>
                <a:off x="9134621" y="2353947"/>
                <a:ext cx="1766641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用户体验不佳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78B42E-E719-DADA-D08C-F6ABD37DDE5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261231" y="1653520"/>
                <a:ext cx="540000" cy="540000"/>
                <a:chOff x="9036964" y="5599496"/>
                <a:chExt cx="540000" cy="540000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CED69F0-18BC-6F85-4652-6D0435C9255B}"/>
                    </a:ext>
                  </a:extLst>
                </p:cNvPr>
                <p:cNvSpPr txBox="1"/>
                <p:nvPr/>
              </p:nvSpPr>
              <p:spPr>
                <a:xfrm>
                  <a:off x="9036964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E59A308A-0E71-3F30-5ECA-8AF246E43F24}"/>
                    </a:ext>
                  </a:extLst>
                </p:cNvPr>
                <p:cNvSpPr/>
                <p:nvPr/>
              </p:nvSpPr>
              <p:spPr>
                <a:xfrm>
                  <a:off x="9208605" y="5736711"/>
                  <a:ext cx="196718" cy="265570"/>
                </a:xfrm>
                <a:custGeom>
                  <a:avLst/>
                  <a:gdLst>
                    <a:gd name="connsiteX0" fmla="*/ 86973 w 381000"/>
                    <a:gd name="connsiteY0" fmla="*/ 38721 h 514350"/>
                    <a:gd name="connsiteX1" fmla="*/ 86973 w 381000"/>
                    <a:gd name="connsiteY1" fmla="*/ 57771 h 514350"/>
                    <a:gd name="connsiteX2" fmla="*/ 123168 w 381000"/>
                    <a:gd name="connsiteY2" fmla="*/ 95871 h 514350"/>
                    <a:gd name="connsiteX3" fmla="*/ 125073 w 381000"/>
                    <a:gd name="connsiteY3" fmla="*/ 95871 h 514350"/>
                    <a:gd name="connsiteX4" fmla="*/ 258423 w 381000"/>
                    <a:gd name="connsiteY4" fmla="*/ 95871 h 514350"/>
                    <a:gd name="connsiteX5" fmla="*/ 296523 w 381000"/>
                    <a:gd name="connsiteY5" fmla="*/ 59676 h 514350"/>
                    <a:gd name="connsiteX6" fmla="*/ 296523 w 381000"/>
                    <a:gd name="connsiteY6" fmla="*/ 57771 h 514350"/>
                    <a:gd name="connsiteX7" fmla="*/ 296523 w 381000"/>
                    <a:gd name="connsiteY7" fmla="*/ 38721 h 514350"/>
                    <a:gd name="connsiteX8" fmla="*/ 353673 w 381000"/>
                    <a:gd name="connsiteY8" fmla="*/ 38721 h 514350"/>
                    <a:gd name="connsiteX9" fmla="*/ 382248 w 381000"/>
                    <a:gd name="connsiteY9" fmla="*/ 67296 h 514350"/>
                    <a:gd name="connsiteX10" fmla="*/ 382248 w 381000"/>
                    <a:gd name="connsiteY10" fmla="*/ 486396 h 514350"/>
                    <a:gd name="connsiteX11" fmla="*/ 353673 w 381000"/>
                    <a:gd name="connsiteY11" fmla="*/ 514971 h 514350"/>
                    <a:gd name="connsiteX12" fmla="*/ 29823 w 381000"/>
                    <a:gd name="connsiteY12" fmla="*/ 514971 h 514350"/>
                    <a:gd name="connsiteX13" fmla="*/ 1248 w 381000"/>
                    <a:gd name="connsiteY13" fmla="*/ 486396 h 514350"/>
                    <a:gd name="connsiteX14" fmla="*/ 1248 w 381000"/>
                    <a:gd name="connsiteY14" fmla="*/ 67296 h 514350"/>
                    <a:gd name="connsiteX15" fmla="*/ 29823 w 381000"/>
                    <a:gd name="connsiteY15" fmla="*/ 38721 h 514350"/>
                    <a:gd name="connsiteX16" fmla="*/ 86973 w 381000"/>
                    <a:gd name="connsiteY16" fmla="*/ 38721 h 514350"/>
                    <a:gd name="connsiteX17" fmla="*/ 191748 w 381000"/>
                    <a:gd name="connsiteY17" fmla="*/ 333996 h 514350"/>
                    <a:gd name="connsiteX18" fmla="*/ 77448 w 381000"/>
                    <a:gd name="connsiteY18" fmla="*/ 333996 h 514350"/>
                    <a:gd name="connsiteX19" fmla="*/ 77448 w 381000"/>
                    <a:gd name="connsiteY19" fmla="*/ 353046 h 514350"/>
                    <a:gd name="connsiteX20" fmla="*/ 191748 w 381000"/>
                    <a:gd name="connsiteY20" fmla="*/ 353046 h 514350"/>
                    <a:gd name="connsiteX21" fmla="*/ 191748 w 381000"/>
                    <a:gd name="connsiteY21" fmla="*/ 333996 h 514350"/>
                    <a:gd name="connsiteX22" fmla="*/ 306048 w 381000"/>
                    <a:gd name="connsiteY22" fmla="*/ 257796 h 514350"/>
                    <a:gd name="connsiteX23" fmla="*/ 77448 w 381000"/>
                    <a:gd name="connsiteY23" fmla="*/ 257796 h 514350"/>
                    <a:gd name="connsiteX24" fmla="*/ 77448 w 381000"/>
                    <a:gd name="connsiteY24" fmla="*/ 276846 h 514350"/>
                    <a:gd name="connsiteX25" fmla="*/ 306048 w 381000"/>
                    <a:gd name="connsiteY25" fmla="*/ 276846 h 514350"/>
                    <a:gd name="connsiteX26" fmla="*/ 306048 w 381000"/>
                    <a:gd name="connsiteY26" fmla="*/ 257796 h 514350"/>
                    <a:gd name="connsiteX27" fmla="*/ 306048 w 381000"/>
                    <a:gd name="connsiteY27" fmla="*/ 181596 h 514350"/>
                    <a:gd name="connsiteX28" fmla="*/ 77448 w 381000"/>
                    <a:gd name="connsiteY28" fmla="*/ 181596 h 514350"/>
                    <a:gd name="connsiteX29" fmla="*/ 77448 w 381000"/>
                    <a:gd name="connsiteY29" fmla="*/ 200646 h 514350"/>
                    <a:gd name="connsiteX30" fmla="*/ 306048 w 381000"/>
                    <a:gd name="connsiteY30" fmla="*/ 200646 h 514350"/>
                    <a:gd name="connsiteX31" fmla="*/ 306048 w 381000"/>
                    <a:gd name="connsiteY31" fmla="*/ 181596 h 514350"/>
                    <a:gd name="connsiteX32" fmla="*/ 248898 w 381000"/>
                    <a:gd name="connsiteY32" fmla="*/ 621 h 514350"/>
                    <a:gd name="connsiteX33" fmla="*/ 277473 w 381000"/>
                    <a:gd name="connsiteY33" fmla="*/ 29196 h 514350"/>
                    <a:gd name="connsiteX34" fmla="*/ 277473 w 381000"/>
                    <a:gd name="connsiteY34" fmla="*/ 48246 h 514350"/>
                    <a:gd name="connsiteX35" fmla="*/ 248898 w 381000"/>
                    <a:gd name="connsiteY35" fmla="*/ 76821 h 514350"/>
                    <a:gd name="connsiteX36" fmla="*/ 134598 w 381000"/>
                    <a:gd name="connsiteY36" fmla="*/ 76821 h 514350"/>
                    <a:gd name="connsiteX37" fmla="*/ 106023 w 381000"/>
                    <a:gd name="connsiteY37" fmla="*/ 48246 h 514350"/>
                    <a:gd name="connsiteX38" fmla="*/ 106023 w 381000"/>
                    <a:gd name="connsiteY38" fmla="*/ 29196 h 514350"/>
                    <a:gd name="connsiteX39" fmla="*/ 134598 w 381000"/>
                    <a:gd name="connsiteY39" fmla="*/ 621 h 514350"/>
                    <a:gd name="connsiteX40" fmla="*/ 248898 w 381000"/>
                    <a:gd name="connsiteY40" fmla="*/ 621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81000" h="514350">
                      <a:moveTo>
                        <a:pt x="86973" y="38721"/>
                      </a:moveTo>
                      <a:lnTo>
                        <a:pt x="86973" y="57771"/>
                      </a:lnTo>
                      <a:cubicBezTo>
                        <a:pt x="86973" y="77774"/>
                        <a:pt x="103166" y="94919"/>
                        <a:pt x="123168" y="95871"/>
                      </a:cubicBezTo>
                      <a:lnTo>
                        <a:pt x="125073" y="95871"/>
                      </a:lnTo>
                      <a:lnTo>
                        <a:pt x="258423" y="95871"/>
                      </a:lnTo>
                      <a:cubicBezTo>
                        <a:pt x="278426" y="95871"/>
                        <a:pt x="295570" y="79679"/>
                        <a:pt x="296523" y="59676"/>
                      </a:cubicBezTo>
                      <a:lnTo>
                        <a:pt x="296523" y="57771"/>
                      </a:lnTo>
                      <a:lnTo>
                        <a:pt x="296523" y="38721"/>
                      </a:lnTo>
                      <a:lnTo>
                        <a:pt x="353673" y="38721"/>
                      </a:lnTo>
                      <a:cubicBezTo>
                        <a:pt x="369866" y="38721"/>
                        <a:pt x="382248" y="51104"/>
                        <a:pt x="382248" y="67296"/>
                      </a:cubicBezTo>
                      <a:lnTo>
                        <a:pt x="382248" y="486396"/>
                      </a:lnTo>
                      <a:cubicBezTo>
                        <a:pt x="382248" y="502589"/>
                        <a:pt x="369866" y="514971"/>
                        <a:pt x="353673" y="514971"/>
                      </a:cubicBezTo>
                      <a:lnTo>
                        <a:pt x="29823" y="514971"/>
                      </a:lnTo>
                      <a:cubicBezTo>
                        <a:pt x="13630" y="514971"/>
                        <a:pt x="1248" y="502589"/>
                        <a:pt x="1248" y="486396"/>
                      </a:cubicBezTo>
                      <a:lnTo>
                        <a:pt x="1248" y="67296"/>
                      </a:lnTo>
                      <a:cubicBezTo>
                        <a:pt x="1248" y="51104"/>
                        <a:pt x="13630" y="38721"/>
                        <a:pt x="29823" y="38721"/>
                      </a:cubicBezTo>
                      <a:lnTo>
                        <a:pt x="86973" y="38721"/>
                      </a:lnTo>
                      <a:close/>
                      <a:moveTo>
                        <a:pt x="191748" y="333996"/>
                      </a:moveTo>
                      <a:lnTo>
                        <a:pt x="77448" y="333996"/>
                      </a:lnTo>
                      <a:lnTo>
                        <a:pt x="77448" y="353046"/>
                      </a:lnTo>
                      <a:lnTo>
                        <a:pt x="191748" y="353046"/>
                      </a:lnTo>
                      <a:lnTo>
                        <a:pt x="191748" y="333996"/>
                      </a:lnTo>
                      <a:close/>
                      <a:moveTo>
                        <a:pt x="306048" y="257796"/>
                      </a:moveTo>
                      <a:lnTo>
                        <a:pt x="77448" y="257796"/>
                      </a:lnTo>
                      <a:lnTo>
                        <a:pt x="77448" y="276846"/>
                      </a:lnTo>
                      <a:lnTo>
                        <a:pt x="306048" y="276846"/>
                      </a:lnTo>
                      <a:lnTo>
                        <a:pt x="306048" y="257796"/>
                      </a:lnTo>
                      <a:close/>
                      <a:moveTo>
                        <a:pt x="306048" y="181596"/>
                      </a:moveTo>
                      <a:lnTo>
                        <a:pt x="77448" y="181596"/>
                      </a:lnTo>
                      <a:lnTo>
                        <a:pt x="77448" y="200646"/>
                      </a:lnTo>
                      <a:lnTo>
                        <a:pt x="306048" y="200646"/>
                      </a:lnTo>
                      <a:lnTo>
                        <a:pt x="306048" y="181596"/>
                      </a:lnTo>
                      <a:close/>
                      <a:moveTo>
                        <a:pt x="248898" y="621"/>
                      </a:moveTo>
                      <a:cubicBezTo>
                        <a:pt x="265091" y="621"/>
                        <a:pt x="277473" y="13004"/>
                        <a:pt x="277473" y="29196"/>
                      </a:cubicBezTo>
                      <a:lnTo>
                        <a:pt x="277473" y="48246"/>
                      </a:lnTo>
                      <a:cubicBezTo>
                        <a:pt x="277473" y="64439"/>
                        <a:pt x="265091" y="76821"/>
                        <a:pt x="248898" y="76821"/>
                      </a:cubicBezTo>
                      <a:lnTo>
                        <a:pt x="134598" y="76821"/>
                      </a:lnTo>
                      <a:cubicBezTo>
                        <a:pt x="118405" y="76821"/>
                        <a:pt x="106023" y="64439"/>
                        <a:pt x="106023" y="48246"/>
                      </a:cubicBezTo>
                      <a:lnTo>
                        <a:pt x="106023" y="29196"/>
                      </a:lnTo>
                      <a:cubicBezTo>
                        <a:pt x="106023" y="13004"/>
                        <a:pt x="118405" y="621"/>
                        <a:pt x="134598" y="621"/>
                      </a:cubicBezTo>
                      <a:lnTo>
                        <a:pt x="248898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B1CE8A-FB46-DB75-3856-167FDF31AF59}"/>
                </a:ext>
              </a:extLst>
            </p:cNvPr>
            <p:cNvGrpSpPr/>
            <p:nvPr/>
          </p:nvGrpSpPr>
          <p:grpSpPr>
            <a:xfrm>
              <a:off x="6633959" y="1324252"/>
              <a:ext cx="5211546" cy="4209495"/>
              <a:chOff x="4252913" y="1922463"/>
              <a:chExt cx="3740151" cy="302101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3CDD3E-6F6B-2FAE-B8C6-5CD82AEFFB6D}"/>
                  </a:ext>
                </a:extLst>
              </p:cNvPr>
              <p:cNvSpPr/>
              <p:nvPr/>
            </p:nvSpPr>
            <p:spPr bwMode="auto">
              <a:xfrm>
                <a:off x="4256088" y="1922463"/>
                <a:ext cx="3679825" cy="3013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9D5648-02F0-755C-BDA6-EDB05CE56C57}"/>
                  </a:ext>
                </a:extLst>
              </p:cNvPr>
              <p:cNvSpPr/>
              <p:nvPr/>
            </p:nvSpPr>
            <p:spPr bwMode="auto">
              <a:xfrm>
                <a:off x="7158038" y="3825876"/>
                <a:ext cx="87313" cy="452438"/>
              </a:xfrm>
              <a:custGeom>
                <a:avLst/>
                <a:gdLst>
                  <a:gd name="T0" fmla="*/ 21 w 23"/>
                  <a:gd name="T1" fmla="*/ 120 h 120"/>
                  <a:gd name="T2" fmla="*/ 19 w 23"/>
                  <a:gd name="T3" fmla="*/ 119 h 120"/>
                  <a:gd name="T4" fmla="*/ 0 w 23"/>
                  <a:gd name="T5" fmla="*/ 2 h 120"/>
                  <a:gd name="T6" fmla="*/ 2 w 23"/>
                  <a:gd name="T7" fmla="*/ 0 h 120"/>
                  <a:gd name="T8" fmla="*/ 4 w 23"/>
                  <a:gd name="T9" fmla="*/ 2 h 120"/>
                  <a:gd name="T10" fmla="*/ 23 w 23"/>
                  <a:gd name="T11" fmla="*/ 118 h 120"/>
                  <a:gd name="T12" fmla="*/ 21 w 23"/>
                  <a:gd name="T13" fmla="*/ 120 h 120"/>
                  <a:gd name="T14" fmla="*/ 21 w 23"/>
                  <a:gd name="T1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0">
                    <a:moveTo>
                      <a:pt x="21" y="120"/>
                    </a:moveTo>
                    <a:cubicBezTo>
                      <a:pt x="20" y="120"/>
                      <a:pt x="19" y="120"/>
                      <a:pt x="19" y="11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3" y="119"/>
                      <a:pt x="22" y="120"/>
                      <a:pt x="21" y="120"/>
                    </a:cubicBezTo>
                    <a:cubicBezTo>
                      <a:pt x="21" y="120"/>
                      <a:pt x="21" y="120"/>
                      <a:pt x="21" y="120"/>
                    </a:cubicBezTo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0F1E84E-A952-5C39-7B69-0690F06FCF05}"/>
                  </a:ext>
                </a:extLst>
              </p:cNvPr>
              <p:cNvSpPr/>
              <p:nvPr/>
            </p:nvSpPr>
            <p:spPr bwMode="auto">
              <a:xfrm>
                <a:off x="4833938" y="2820988"/>
                <a:ext cx="2928938" cy="2092325"/>
              </a:xfrm>
              <a:custGeom>
                <a:avLst/>
                <a:gdLst>
                  <a:gd name="T0" fmla="*/ 33 w 776"/>
                  <a:gd name="T1" fmla="*/ 554 h 554"/>
                  <a:gd name="T2" fmla="*/ 0 w 776"/>
                  <a:gd name="T3" fmla="*/ 521 h 554"/>
                  <a:gd name="T4" fmla="*/ 0 w 776"/>
                  <a:gd name="T5" fmla="*/ 34 h 554"/>
                  <a:gd name="T6" fmla="*/ 33 w 776"/>
                  <a:gd name="T7" fmla="*/ 0 h 554"/>
                  <a:gd name="T8" fmla="*/ 743 w 776"/>
                  <a:gd name="T9" fmla="*/ 0 h 554"/>
                  <a:gd name="T10" fmla="*/ 776 w 776"/>
                  <a:gd name="T11" fmla="*/ 34 h 554"/>
                  <a:gd name="T12" fmla="*/ 776 w 776"/>
                  <a:gd name="T13" fmla="*/ 521 h 554"/>
                  <a:gd name="T14" fmla="*/ 743 w 776"/>
                  <a:gd name="T15" fmla="*/ 554 h 554"/>
                  <a:gd name="T16" fmla="*/ 33 w 776"/>
                  <a:gd name="T17" fmla="*/ 554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6" h="554">
                    <a:moveTo>
                      <a:pt x="33" y="554"/>
                    </a:moveTo>
                    <a:cubicBezTo>
                      <a:pt x="15" y="554"/>
                      <a:pt x="0" y="539"/>
                      <a:pt x="0" y="52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743" y="0"/>
                      <a:pt x="743" y="0"/>
                      <a:pt x="743" y="0"/>
                    </a:cubicBezTo>
                    <a:cubicBezTo>
                      <a:pt x="761" y="0"/>
                      <a:pt x="776" y="15"/>
                      <a:pt x="776" y="34"/>
                    </a:cubicBezTo>
                    <a:cubicBezTo>
                      <a:pt x="776" y="521"/>
                      <a:pt x="776" y="521"/>
                      <a:pt x="776" y="521"/>
                    </a:cubicBezTo>
                    <a:cubicBezTo>
                      <a:pt x="776" y="539"/>
                      <a:pt x="761" y="554"/>
                      <a:pt x="743" y="554"/>
                    </a:cubicBezTo>
                    <a:cubicBezTo>
                      <a:pt x="33" y="554"/>
                      <a:pt x="33" y="554"/>
                      <a:pt x="33" y="554"/>
                    </a:cubicBezTo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1998D63-6320-DF20-F28D-CA0533302EC2}"/>
                  </a:ext>
                </a:extLst>
              </p:cNvPr>
              <p:cNvSpPr/>
              <p:nvPr/>
            </p:nvSpPr>
            <p:spPr bwMode="auto">
              <a:xfrm>
                <a:off x="4826001" y="2813051"/>
                <a:ext cx="2943225" cy="2106613"/>
              </a:xfrm>
              <a:custGeom>
                <a:avLst/>
                <a:gdLst>
                  <a:gd name="T0" fmla="*/ 745 w 780"/>
                  <a:gd name="T1" fmla="*/ 4 h 558"/>
                  <a:gd name="T2" fmla="*/ 776 w 780"/>
                  <a:gd name="T3" fmla="*/ 36 h 558"/>
                  <a:gd name="T4" fmla="*/ 776 w 780"/>
                  <a:gd name="T5" fmla="*/ 523 h 558"/>
                  <a:gd name="T6" fmla="*/ 745 w 780"/>
                  <a:gd name="T7" fmla="*/ 554 h 558"/>
                  <a:gd name="T8" fmla="*/ 35 w 780"/>
                  <a:gd name="T9" fmla="*/ 554 h 558"/>
                  <a:gd name="T10" fmla="*/ 4 w 780"/>
                  <a:gd name="T11" fmla="*/ 523 h 558"/>
                  <a:gd name="T12" fmla="*/ 4 w 780"/>
                  <a:gd name="T13" fmla="*/ 36 h 558"/>
                  <a:gd name="T14" fmla="*/ 35 w 780"/>
                  <a:gd name="T15" fmla="*/ 4 h 558"/>
                  <a:gd name="T16" fmla="*/ 745 w 780"/>
                  <a:gd name="T17" fmla="*/ 4 h 558"/>
                  <a:gd name="T18" fmla="*/ 745 w 780"/>
                  <a:gd name="T19" fmla="*/ 0 h 558"/>
                  <a:gd name="T20" fmla="*/ 35 w 780"/>
                  <a:gd name="T21" fmla="*/ 0 h 558"/>
                  <a:gd name="T22" fmla="*/ 0 w 780"/>
                  <a:gd name="T23" fmla="*/ 36 h 558"/>
                  <a:gd name="T24" fmla="*/ 0 w 780"/>
                  <a:gd name="T25" fmla="*/ 523 h 558"/>
                  <a:gd name="T26" fmla="*/ 35 w 780"/>
                  <a:gd name="T27" fmla="*/ 558 h 558"/>
                  <a:gd name="T28" fmla="*/ 745 w 780"/>
                  <a:gd name="T29" fmla="*/ 558 h 558"/>
                  <a:gd name="T30" fmla="*/ 780 w 780"/>
                  <a:gd name="T31" fmla="*/ 523 h 558"/>
                  <a:gd name="T32" fmla="*/ 780 w 780"/>
                  <a:gd name="T33" fmla="*/ 36 h 558"/>
                  <a:gd name="T34" fmla="*/ 745 w 780"/>
                  <a:gd name="T35" fmla="*/ 0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0" h="558">
                    <a:moveTo>
                      <a:pt x="745" y="4"/>
                    </a:moveTo>
                    <a:cubicBezTo>
                      <a:pt x="762" y="4"/>
                      <a:pt x="776" y="18"/>
                      <a:pt x="776" y="36"/>
                    </a:cubicBezTo>
                    <a:cubicBezTo>
                      <a:pt x="776" y="523"/>
                      <a:pt x="776" y="523"/>
                      <a:pt x="776" y="523"/>
                    </a:cubicBezTo>
                    <a:cubicBezTo>
                      <a:pt x="776" y="540"/>
                      <a:pt x="762" y="554"/>
                      <a:pt x="745" y="554"/>
                    </a:cubicBezTo>
                    <a:cubicBezTo>
                      <a:pt x="35" y="554"/>
                      <a:pt x="35" y="554"/>
                      <a:pt x="35" y="554"/>
                    </a:cubicBezTo>
                    <a:cubicBezTo>
                      <a:pt x="18" y="554"/>
                      <a:pt x="4" y="540"/>
                      <a:pt x="4" y="52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18"/>
                      <a:pt x="18" y="4"/>
                      <a:pt x="35" y="4"/>
                    </a:cubicBezTo>
                    <a:cubicBezTo>
                      <a:pt x="745" y="4"/>
                      <a:pt x="745" y="4"/>
                      <a:pt x="745" y="4"/>
                    </a:cubicBezTo>
                    <a:moveTo>
                      <a:pt x="745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523"/>
                      <a:pt x="0" y="523"/>
                      <a:pt x="0" y="523"/>
                    </a:cubicBezTo>
                    <a:cubicBezTo>
                      <a:pt x="0" y="542"/>
                      <a:pt x="16" y="558"/>
                      <a:pt x="35" y="558"/>
                    </a:cubicBezTo>
                    <a:cubicBezTo>
                      <a:pt x="745" y="558"/>
                      <a:pt x="745" y="558"/>
                      <a:pt x="745" y="558"/>
                    </a:cubicBezTo>
                    <a:cubicBezTo>
                      <a:pt x="764" y="558"/>
                      <a:pt x="780" y="542"/>
                      <a:pt x="780" y="523"/>
                    </a:cubicBezTo>
                    <a:cubicBezTo>
                      <a:pt x="780" y="36"/>
                      <a:pt x="780" y="36"/>
                      <a:pt x="780" y="36"/>
                    </a:cubicBezTo>
                    <a:cubicBezTo>
                      <a:pt x="780" y="16"/>
                      <a:pt x="764" y="0"/>
                      <a:pt x="7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8056A90-4C41-F3BE-F64D-75D1F164AB1B}"/>
                  </a:ext>
                </a:extLst>
              </p:cNvPr>
              <p:cNvSpPr/>
              <p:nvPr/>
            </p:nvSpPr>
            <p:spPr bwMode="auto">
              <a:xfrm>
                <a:off x="4833938" y="2820988"/>
                <a:ext cx="2928938" cy="222250"/>
              </a:xfrm>
              <a:custGeom>
                <a:avLst/>
                <a:gdLst>
                  <a:gd name="T0" fmla="*/ 0 w 776"/>
                  <a:gd name="T1" fmla="*/ 59 h 59"/>
                  <a:gd name="T2" fmla="*/ 0 w 776"/>
                  <a:gd name="T3" fmla="*/ 30 h 59"/>
                  <a:gd name="T4" fmla="*/ 30 w 776"/>
                  <a:gd name="T5" fmla="*/ 0 h 59"/>
                  <a:gd name="T6" fmla="*/ 746 w 776"/>
                  <a:gd name="T7" fmla="*/ 0 h 59"/>
                  <a:gd name="T8" fmla="*/ 776 w 776"/>
                  <a:gd name="T9" fmla="*/ 30 h 59"/>
                  <a:gd name="T10" fmla="*/ 776 w 776"/>
                  <a:gd name="T11" fmla="*/ 59 h 59"/>
                  <a:gd name="T12" fmla="*/ 0 w 776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6" h="59">
                    <a:moveTo>
                      <a:pt x="0" y="59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4" y="0"/>
                      <a:pt x="30" y="0"/>
                    </a:cubicBezTo>
                    <a:cubicBezTo>
                      <a:pt x="746" y="0"/>
                      <a:pt x="746" y="0"/>
                      <a:pt x="746" y="0"/>
                    </a:cubicBezTo>
                    <a:cubicBezTo>
                      <a:pt x="762" y="0"/>
                      <a:pt x="776" y="14"/>
                      <a:pt x="776" y="30"/>
                    </a:cubicBezTo>
                    <a:cubicBezTo>
                      <a:pt x="776" y="59"/>
                      <a:pt x="776" y="59"/>
                      <a:pt x="776" y="59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A3C7B77-1BC5-E096-65AA-D99F881B9714}"/>
                  </a:ext>
                </a:extLst>
              </p:cNvPr>
              <p:cNvSpPr/>
              <p:nvPr/>
            </p:nvSpPr>
            <p:spPr bwMode="auto">
              <a:xfrm>
                <a:off x="4826001" y="2813051"/>
                <a:ext cx="2943225" cy="238125"/>
              </a:xfrm>
              <a:custGeom>
                <a:avLst/>
                <a:gdLst>
                  <a:gd name="T0" fmla="*/ 748 w 780"/>
                  <a:gd name="T1" fmla="*/ 4 h 63"/>
                  <a:gd name="T2" fmla="*/ 776 w 780"/>
                  <a:gd name="T3" fmla="*/ 32 h 63"/>
                  <a:gd name="T4" fmla="*/ 776 w 780"/>
                  <a:gd name="T5" fmla="*/ 59 h 63"/>
                  <a:gd name="T6" fmla="*/ 4 w 780"/>
                  <a:gd name="T7" fmla="*/ 59 h 63"/>
                  <a:gd name="T8" fmla="*/ 4 w 780"/>
                  <a:gd name="T9" fmla="*/ 32 h 63"/>
                  <a:gd name="T10" fmla="*/ 32 w 780"/>
                  <a:gd name="T11" fmla="*/ 4 h 63"/>
                  <a:gd name="T12" fmla="*/ 748 w 780"/>
                  <a:gd name="T13" fmla="*/ 4 h 63"/>
                  <a:gd name="T14" fmla="*/ 748 w 780"/>
                  <a:gd name="T15" fmla="*/ 0 h 63"/>
                  <a:gd name="T16" fmla="*/ 32 w 780"/>
                  <a:gd name="T17" fmla="*/ 0 h 63"/>
                  <a:gd name="T18" fmla="*/ 0 w 780"/>
                  <a:gd name="T19" fmla="*/ 32 h 63"/>
                  <a:gd name="T20" fmla="*/ 0 w 780"/>
                  <a:gd name="T21" fmla="*/ 63 h 63"/>
                  <a:gd name="T22" fmla="*/ 780 w 780"/>
                  <a:gd name="T23" fmla="*/ 63 h 63"/>
                  <a:gd name="T24" fmla="*/ 780 w 780"/>
                  <a:gd name="T25" fmla="*/ 32 h 63"/>
                  <a:gd name="T26" fmla="*/ 748 w 780"/>
                  <a:gd name="T2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0" h="63">
                    <a:moveTo>
                      <a:pt x="748" y="4"/>
                    </a:moveTo>
                    <a:cubicBezTo>
                      <a:pt x="763" y="4"/>
                      <a:pt x="776" y="17"/>
                      <a:pt x="776" y="32"/>
                    </a:cubicBezTo>
                    <a:cubicBezTo>
                      <a:pt x="776" y="59"/>
                      <a:pt x="776" y="59"/>
                      <a:pt x="776" y="59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17"/>
                      <a:pt x="17" y="4"/>
                      <a:pt x="32" y="4"/>
                    </a:cubicBezTo>
                    <a:cubicBezTo>
                      <a:pt x="748" y="4"/>
                      <a:pt x="748" y="4"/>
                      <a:pt x="748" y="4"/>
                    </a:cubicBezTo>
                    <a:moveTo>
                      <a:pt x="748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780" y="63"/>
                      <a:pt x="780" y="63"/>
                      <a:pt x="780" y="63"/>
                    </a:cubicBezTo>
                    <a:cubicBezTo>
                      <a:pt x="780" y="32"/>
                      <a:pt x="780" y="32"/>
                      <a:pt x="780" y="32"/>
                    </a:cubicBezTo>
                    <a:cubicBezTo>
                      <a:pt x="780" y="15"/>
                      <a:pt x="765" y="0"/>
                      <a:pt x="7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6C1AA1B-89C7-6479-918D-5A6014E526D0}"/>
                  </a:ext>
                </a:extLst>
              </p:cNvPr>
              <p:cNvSpPr/>
              <p:nvPr/>
            </p:nvSpPr>
            <p:spPr bwMode="auto">
              <a:xfrm>
                <a:off x="7588251" y="2873376"/>
                <a:ext cx="114300" cy="109538"/>
              </a:xfrm>
              <a:custGeom>
                <a:avLst/>
                <a:gdLst>
                  <a:gd name="T0" fmla="*/ 28 w 30"/>
                  <a:gd name="T1" fmla="*/ 29 h 29"/>
                  <a:gd name="T2" fmla="*/ 26 w 30"/>
                  <a:gd name="T3" fmla="*/ 29 h 29"/>
                  <a:gd name="T4" fmla="*/ 1 w 30"/>
                  <a:gd name="T5" fmla="*/ 4 h 29"/>
                  <a:gd name="T6" fmla="*/ 1 w 30"/>
                  <a:gd name="T7" fmla="*/ 1 h 29"/>
                  <a:gd name="T8" fmla="*/ 4 w 30"/>
                  <a:gd name="T9" fmla="*/ 1 h 29"/>
                  <a:gd name="T10" fmla="*/ 29 w 30"/>
                  <a:gd name="T11" fmla="*/ 26 h 29"/>
                  <a:gd name="T12" fmla="*/ 29 w 30"/>
                  <a:gd name="T13" fmla="*/ 29 h 29"/>
                  <a:gd name="T14" fmla="*/ 28 w 30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9">
                    <a:moveTo>
                      <a:pt x="28" y="29"/>
                    </a:moveTo>
                    <a:cubicBezTo>
                      <a:pt x="27" y="29"/>
                      <a:pt x="27" y="29"/>
                      <a:pt x="26" y="2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30" y="27"/>
                      <a:pt x="30" y="28"/>
                      <a:pt x="29" y="29"/>
                    </a:cubicBezTo>
                    <a:cubicBezTo>
                      <a:pt x="29" y="29"/>
                      <a:pt x="28" y="29"/>
                      <a:pt x="28" y="29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9FAB2D3-DEF2-F997-60D3-4EF2F5062DC2}"/>
                  </a:ext>
                </a:extLst>
              </p:cNvPr>
              <p:cNvSpPr/>
              <p:nvPr/>
            </p:nvSpPr>
            <p:spPr bwMode="auto">
              <a:xfrm>
                <a:off x="7588251" y="2873376"/>
                <a:ext cx="114300" cy="109538"/>
              </a:xfrm>
              <a:custGeom>
                <a:avLst/>
                <a:gdLst>
                  <a:gd name="T0" fmla="*/ 3 w 30"/>
                  <a:gd name="T1" fmla="*/ 29 h 29"/>
                  <a:gd name="T2" fmla="*/ 1 w 30"/>
                  <a:gd name="T3" fmla="*/ 29 h 29"/>
                  <a:gd name="T4" fmla="*/ 1 w 30"/>
                  <a:gd name="T5" fmla="*/ 26 h 29"/>
                  <a:gd name="T6" fmla="*/ 26 w 30"/>
                  <a:gd name="T7" fmla="*/ 1 h 29"/>
                  <a:gd name="T8" fmla="*/ 29 w 30"/>
                  <a:gd name="T9" fmla="*/ 1 h 29"/>
                  <a:gd name="T10" fmla="*/ 29 w 30"/>
                  <a:gd name="T11" fmla="*/ 4 h 29"/>
                  <a:gd name="T12" fmla="*/ 4 w 30"/>
                  <a:gd name="T13" fmla="*/ 29 h 29"/>
                  <a:gd name="T14" fmla="*/ 3 w 30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9">
                    <a:moveTo>
                      <a:pt x="3" y="29"/>
                    </a:moveTo>
                    <a:cubicBezTo>
                      <a:pt x="2" y="29"/>
                      <a:pt x="2" y="29"/>
                      <a:pt x="1" y="29"/>
                    </a:cubicBezTo>
                    <a:cubicBezTo>
                      <a:pt x="0" y="28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29" y="1"/>
                    </a:cubicBezTo>
                    <a:cubicBezTo>
                      <a:pt x="30" y="1"/>
                      <a:pt x="30" y="3"/>
                      <a:pt x="29" y="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63442BE-C3ED-1381-5417-45BB4A5B3709}"/>
                  </a:ext>
                </a:extLst>
              </p:cNvPr>
              <p:cNvSpPr/>
              <p:nvPr/>
            </p:nvSpPr>
            <p:spPr bwMode="auto">
              <a:xfrm>
                <a:off x="7437438" y="2873376"/>
                <a:ext cx="109538" cy="114300"/>
              </a:xfrm>
              <a:custGeom>
                <a:avLst/>
                <a:gdLst>
                  <a:gd name="T0" fmla="*/ 27 w 29"/>
                  <a:gd name="T1" fmla="*/ 30 h 30"/>
                  <a:gd name="T2" fmla="*/ 2 w 29"/>
                  <a:gd name="T3" fmla="*/ 30 h 30"/>
                  <a:gd name="T4" fmla="*/ 0 w 29"/>
                  <a:gd name="T5" fmla="*/ 28 h 30"/>
                  <a:gd name="T6" fmla="*/ 0 w 29"/>
                  <a:gd name="T7" fmla="*/ 2 h 30"/>
                  <a:gd name="T8" fmla="*/ 2 w 29"/>
                  <a:gd name="T9" fmla="*/ 0 h 30"/>
                  <a:gd name="T10" fmla="*/ 27 w 29"/>
                  <a:gd name="T11" fmla="*/ 0 h 30"/>
                  <a:gd name="T12" fmla="*/ 29 w 29"/>
                  <a:gd name="T13" fmla="*/ 2 h 30"/>
                  <a:gd name="T14" fmla="*/ 29 w 29"/>
                  <a:gd name="T15" fmla="*/ 28 h 30"/>
                  <a:gd name="T16" fmla="*/ 27 w 29"/>
                  <a:gd name="T17" fmla="*/ 30 h 30"/>
                  <a:gd name="T18" fmla="*/ 4 w 29"/>
                  <a:gd name="T19" fmla="*/ 26 h 30"/>
                  <a:gd name="T20" fmla="*/ 25 w 29"/>
                  <a:gd name="T21" fmla="*/ 26 h 30"/>
                  <a:gd name="T22" fmla="*/ 25 w 29"/>
                  <a:gd name="T23" fmla="*/ 4 h 30"/>
                  <a:gd name="T24" fmla="*/ 4 w 29"/>
                  <a:gd name="T25" fmla="*/ 4 h 30"/>
                  <a:gd name="T26" fmla="*/ 4 w 29"/>
                  <a:gd name="T27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0">
                    <a:moveTo>
                      <a:pt x="27" y="3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9" y="1"/>
                      <a:pt x="29" y="2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9"/>
                      <a:pt x="28" y="30"/>
                      <a:pt x="27" y="30"/>
                    </a:cubicBezTo>
                    <a:close/>
                    <a:moveTo>
                      <a:pt x="4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6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70D4F89-DBB4-F455-75AA-39E45614143C}"/>
                  </a:ext>
                </a:extLst>
              </p:cNvPr>
              <p:cNvSpPr/>
              <p:nvPr/>
            </p:nvSpPr>
            <p:spPr bwMode="auto">
              <a:xfrm>
                <a:off x="7275513" y="2968626"/>
                <a:ext cx="123825" cy="14288"/>
              </a:xfrm>
              <a:custGeom>
                <a:avLst/>
                <a:gdLst>
                  <a:gd name="T0" fmla="*/ 31 w 33"/>
                  <a:gd name="T1" fmla="*/ 4 h 4"/>
                  <a:gd name="T2" fmla="*/ 2 w 33"/>
                  <a:gd name="T3" fmla="*/ 4 h 4"/>
                  <a:gd name="T4" fmla="*/ 0 w 33"/>
                  <a:gd name="T5" fmla="*/ 2 h 4"/>
                  <a:gd name="T6" fmla="*/ 2 w 33"/>
                  <a:gd name="T7" fmla="*/ 0 h 4"/>
                  <a:gd name="T8" fmla="*/ 31 w 33"/>
                  <a:gd name="T9" fmla="*/ 0 h 4"/>
                  <a:gd name="T10" fmla="*/ 33 w 33"/>
                  <a:gd name="T11" fmla="*/ 2 h 4"/>
                  <a:gd name="T12" fmla="*/ 31 w 33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">
                    <a:moveTo>
                      <a:pt x="31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1"/>
                      <a:pt x="33" y="2"/>
                    </a:cubicBezTo>
                    <a:cubicBezTo>
                      <a:pt x="33" y="3"/>
                      <a:pt x="32" y="4"/>
                      <a:pt x="31" y="4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DCDFA1C-E376-AFAF-AD2F-91629E7DD494}"/>
                  </a:ext>
                </a:extLst>
              </p:cNvPr>
              <p:cNvSpPr/>
              <p:nvPr/>
            </p:nvSpPr>
            <p:spPr bwMode="auto">
              <a:xfrm>
                <a:off x="6173788" y="2322513"/>
                <a:ext cx="1403350" cy="1536700"/>
              </a:xfrm>
              <a:custGeom>
                <a:avLst/>
                <a:gdLst>
                  <a:gd name="T0" fmla="*/ 319 w 372"/>
                  <a:gd name="T1" fmla="*/ 138 h 407"/>
                  <a:gd name="T2" fmla="*/ 316 w 372"/>
                  <a:gd name="T3" fmla="*/ 136 h 407"/>
                  <a:gd name="T4" fmla="*/ 270 w 372"/>
                  <a:gd name="T5" fmla="*/ 98 h 407"/>
                  <a:gd name="T6" fmla="*/ 273 w 372"/>
                  <a:gd name="T7" fmla="*/ 96 h 407"/>
                  <a:gd name="T8" fmla="*/ 300 w 372"/>
                  <a:gd name="T9" fmla="*/ 46 h 407"/>
                  <a:gd name="T10" fmla="*/ 269 w 372"/>
                  <a:gd name="T11" fmla="*/ 27 h 407"/>
                  <a:gd name="T12" fmla="*/ 256 w 372"/>
                  <a:gd name="T13" fmla="*/ 7 h 407"/>
                  <a:gd name="T14" fmla="*/ 213 w 372"/>
                  <a:gd name="T15" fmla="*/ 28 h 407"/>
                  <a:gd name="T16" fmla="*/ 208 w 372"/>
                  <a:gd name="T17" fmla="*/ 42 h 407"/>
                  <a:gd name="T18" fmla="*/ 47 w 372"/>
                  <a:gd name="T19" fmla="*/ 128 h 407"/>
                  <a:gd name="T20" fmla="*/ 27 w 372"/>
                  <a:gd name="T21" fmla="*/ 166 h 407"/>
                  <a:gd name="T22" fmla="*/ 19 w 372"/>
                  <a:gd name="T23" fmla="*/ 177 h 407"/>
                  <a:gd name="T24" fmla="*/ 0 w 372"/>
                  <a:gd name="T25" fmla="*/ 233 h 407"/>
                  <a:gd name="T26" fmla="*/ 45 w 372"/>
                  <a:gd name="T27" fmla="*/ 306 h 407"/>
                  <a:gd name="T28" fmla="*/ 136 w 372"/>
                  <a:gd name="T29" fmla="*/ 373 h 407"/>
                  <a:gd name="T30" fmla="*/ 229 w 372"/>
                  <a:gd name="T31" fmla="*/ 404 h 407"/>
                  <a:gd name="T32" fmla="*/ 333 w 372"/>
                  <a:gd name="T33" fmla="*/ 318 h 407"/>
                  <a:gd name="T34" fmla="*/ 330 w 372"/>
                  <a:gd name="T35" fmla="*/ 284 h 407"/>
                  <a:gd name="T36" fmla="*/ 334 w 372"/>
                  <a:gd name="T37" fmla="*/ 267 h 407"/>
                  <a:gd name="T38" fmla="*/ 338 w 372"/>
                  <a:gd name="T39" fmla="*/ 263 h 407"/>
                  <a:gd name="T40" fmla="*/ 345 w 372"/>
                  <a:gd name="T41" fmla="*/ 255 h 407"/>
                  <a:gd name="T42" fmla="*/ 319 w 372"/>
                  <a:gd name="T43" fmla="*/ 138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2" h="407">
                    <a:moveTo>
                      <a:pt x="319" y="138"/>
                    </a:moveTo>
                    <a:cubicBezTo>
                      <a:pt x="316" y="136"/>
                      <a:pt x="316" y="136"/>
                      <a:pt x="316" y="136"/>
                    </a:cubicBezTo>
                    <a:cubicBezTo>
                      <a:pt x="296" y="125"/>
                      <a:pt x="281" y="113"/>
                      <a:pt x="270" y="98"/>
                    </a:cubicBezTo>
                    <a:cubicBezTo>
                      <a:pt x="271" y="97"/>
                      <a:pt x="272" y="97"/>
                      <a:pt x="273" y="96"/>
                    </a:cubicBezTo>
                    <a:cubicBezTo>
                      <a:pt x="296" y="86"/>
                      <a:pt x="308" y="64"/>
                      <a:pt x="300" y="46"/>
                    </a:cubicBezTo>
                    <a:cubicBezTo>
                      <a:pt x="295" y="34"/>
                      <a:pt x="283" y="28"/>
                      <a:pt x="269" y="27"/>
                    </a:cubicBezTo>
                    <a:cubicBezTo>
                      <a:pt x="267" y="19"/>
                      <a:pt x="263" y="11"/>
                      <a:pt x="256" y="7"/>
                    </a:cubicBezTo>
                    <a:cubicBezTo>
                      <a:pt x="242" y="0"/>
                      <a:pt x="223" y="9"/>
                      <a:pt x="213" y="28"/>
                    </a:cubicBezTo>
                    <a:cubicBezTo>
                      <a:pt x="210" y="32"/>
                      <a:pt x="208" y="37"/>
                      <a:pt x="208" y="42"/>
                    </a:cubicBezTo>
                    <a:cubicBezTo>
                      <a:pt x="141" y="20"/>
                      <a:pt x="47" y="41"/>
                      <a:pt x="47" y="128"/>
                    </a:cubicBezTo>
                    <a:cubicBezTo>
                      <a:pt x="47" y="142"/>
                      <a:pt x="36" y="154"/>
                      <a:pt x="27" y="166"/>
                    </a:cubicBezTo>
                    <a:cubicBezTo>
                      <a:pt x="25" y="169"/>
                      <a:pt x="22" y="173"/>
                      <a:pt x="19" y="177"/>
                    </a:cubicBezTo>
                    <a:cubicBezTo>
                      <a:pt x="7" y="193"/>
                      <a:pt x="0" y="212"/>
                      <a:pt x="0" y="233"/>
                    </a:cubicBezTo>
                    <a:cubicBezTo>
                      <a:pt x="1" y="263"/>
                      <a:pt x="19" y="289"/>
                      <a:pt x="45" y="306"/>
                    </a:cubicBezTo>
                    <a:cubicBezTo>
                      <a:pt x="77" y="327"/>
                      <a:pt x="109" y="348"/>
                      <a:pt x="136" y="373"/>
                    </a:cubicBezTo>
                    <a:cubicBezTo>
                      <a:pt x="159" y="394"/>
                      <a:pt x="192" y="407"/>
                      <a:pt x="229" y="404"/>
                    </a:cubicBezTo>
                    <a:cubicBezTo>
                      <a:pt x="283" y="400"/>
                      <a:pt x="326" y="363"/>
                      <a:pt x="333" y="318"/>
                    </a:cubicBezTo>
                    <a:cubicBezTo>
                      <a:pt x="334" y="306"/>
                      <a:pt x="333" y="295"/>
                      <a:pt x="330" y="284"/>
                    </a:cubicBezTo>
                    <a:cubicBezTo>
                      <a:pt x="328" y="278"/>
                      <a:pt x="330" y="272"/>
                      <a:pt x="334" y="267"/>
                    </a:cubicBezTo>
                    <a:cubicBezTo>
                      <a:pt x="336" y="266"/>
                      <a:pt x="337" y="265"/>
                      <a:pt x="338" y="263"/>
                    </a:cubicBezTo>
                    <a:cubicBezTo>
                      <a:pt x="345" y="255"/>
                      <a:pt x="345" y="255"/>
                      <a:pt x="345" y="255"/>
                    </a:cubicBezTo>
                    <a:cubicBezTo>
                      <a:pt x="372" y="224"/>
                      <a:pt x="365" y="166"/>
                      <a:pt x="319" y="138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3579D44-DDBC-C5ED-7B59-5D35BFE5794E}"/>
                  </a:ext>
                </a:extLst>
              </p:cNvPr>
              <p:cNvSpPr/>
              <p:nvPr/>
            </p:nvSpPr>
            <p:spPr bwMode="auto">
              <a:xfrm>
                <a:off x="6165851" y="2314576"/>
                <a:ext cx="1384300" cy="1541463"/>
              </a:xfrm>
              <a:custGeom>
                <a:avLst/>
                <a:gdLst>
                  <a:gd name="T0" fmla="*/ 221 w 367"/>
                  <a:gd name="T1" fmla="*/ 408 h 408"/>
                  <a:gd name="T2" fmla="*/ 136 w 367"/>
                  <a:gd name="T3" fmla="*/ 377 h 408"/>
                  <a:gd name="T4" fmla="*/ 46 w 367"/>
                  <a:gd name="T5" fmla="*/ 310 h 408"/>
                  <a:gd name="T6" fmla="*/ 0 w 367"/>
                  <a:gd name="T7" fmla="*/ 235 h 408"/>
                  <a:gd name="T8" fmla="*/ 20 w 367"/>
                  <a:gd name="T9" fmla="*/ 178 h 408"/>
                  <a:gd name="T10" fmla="*/ 28 w 367"/>
                  <a:gd name="T11" fmla="*/ 167 h 408"/>
                  <a:gd name="T12" fmla="*/ 31 w 367"/>
                  <a:gd name="T13" fmla="*/ 162 h 408"/>
                  <a:gd name="T14" fmla="*/ 47 w 367"/>
                  <a:gd name="T15" fmla="*/ 130 h 408"/>
                  <a:gd name="T16" fmla="*/ 83 w 367"/>
                  <a:gd name="T17" fmla="*/ 56 h 408"/>
                  <a:gd name="T18" fmla="*/ 208 w 367"/>
                  <a:gd name="T19" fmla="*/ 41 h 408"/>
                  <a:gd name="T20" fmla="*/ 213 w 367"/>
                  <a:gd name="T21" fmla="*/ 29 h 408"/>
                  <a:gd name="T22" fmla="*/ 259 w 367"/>
                  <a:gd name="T23" fmla="*/ 8 h 408"/>
                  <a:gd name="T24" fmla="*/ 272 w 367"/>
                  <a:gd name="T25" fmla="*/ 27 h 408"/>
                  <a:gd name="T26" fmla="*/ 304 w 367"/>
                  <a:gd name="T27" fmla="*/ 47 h 408"/>
                  <a:gd name="T28" fmla="*/ 276 w 367"/>
                  <a:gd name="T29" fmla="*/ 100 h 408"/>
                  <a:gd name="T30" fmla="*/ 275 w 367"/>
                  <a:gd name="T31" fmla="*/ 101 h 408"/>
                  <a:gd name="T32" fmla="*/ 319 w 367"/>
                  <a:gd name="T33" fmla="*/ 136 h 408"/>
                  <a:gd name="T34" fmla="*/ 322 w 367"/>
                  <a:gd name="T35" fmla="*/ 138 h 408"/>
                  <a:gd name="T36" fmla="*/ 322 w 367"/>
                  <a:gd name="T37" fmla="*/ 138 h 408"/>
                  <a:gd name="T38" fmla="*/ 364 w 367"/>
                  <a:gd name="T39" fmla="*/ 199 h 408"/>
                  <a:gd name="T40" fmla="*/ 349 w 367"/>
                  <a:gd name="T41" fmla="*/ 258 h 408"/>
                  <a:gd name="T42" fmla="*/ 341 w 367"/>
                  <a:gd name="T43" fmla="*/ 267 h 408"/>
                  <a:gd name="T44" fmla="*/ 338 w 367"/>
                  <a:gd name="T45" fmla="*/ 271 h 408"/>
                  <a:gd name="T46" fmla="*/ 334 w 367"/>
                  <a:gd name="T47" fmla="*/ 285 h 408"/>
                  <a:gd name="T48" fmla="*/ 337 w 367"/>
                  <a:gd name="T49" fmla="*/ 321 h 408"/>
                  <a:gd name="T50" fmla="*/ 231 w 367"/>
                  <a:gd name="T51" fmla="*/ 408 h 408"/>
                  <a:gd name="T52" fmla="*/ 221 w 367"/>
                  <a:gd name="T53" fmla="*/ 408 h 408"/>
                  <a:gd name="T54" fmla="*/ 159 w 367"/>
                  <a:gd name="T55" fmla="*/ 38 h 408"/>
                  <a:gd name="T56" fmla="*/ 85 w 367"/>
                  <a:gd name="T57" fmla="*/ 59 h 408"/>
                  <a:gd name="T58" fmla="*/ 51 w 367"/>
                  <a:gd name="T59" fmla="*/ 130 h 408"/>
                  <a:gd name="T60" fmla="*/ 34 w 367"/>
                  <a:gd name="T61" fmla="*/ 165 h 408"/>
                  <a:gd name="T62" fmla="*/ 31 w 367"/>
                  <a:gd name="T63" fmla="*/ 169 h 408"/>
                  <a:gd name="T64" fmla="*/ 23 w 367"/>
                  <a:gd name="T65" fmla="*/ 180 h 408"/>
                  <a:gd name="T66" fmla="*/ 4 w 367"/>
                  <a:gd name="T67" fmla="*/ 235 h 408"/>
                  <a:gd name="T68" fmla="*/ 48 w 367"/>
                  <a:gd name="T69" fmla="*/ 306 h 408"/>
                  <a:gd name="T70" fmla="*/ 139 w 367"/>
                  <a:gd name="T71" fmla="*/ 374 h 408"/>
                  <a:gd name="T72" fmla="*/ 231 w 367"/>
                  <a:gd name="T73" fmla="*/ 404 h 408"/>
                  <a:gd name="T74" fmla="*/ 333 w 367"/>
                  <a:gd name="T75" fmla="*/ 320 h 408"/>
                  <a:gd name="T76" fmla="*/ 330 w 367"/>
                  <a:gd name="T77" fmla="*/ 287 h 408"/>
                  <a:gd name="T78" fmla="*/ 335 w 367"/>
                  <a:gd name="T79" fmla="*/ 268 h 408"/>
                  <a:gd name="T80" fmla="*/ 338 w 367"/>
                  <a:gd name="T81" fmla="*/ 264 h 408"/>
                  <a:gd name="T82" fmla="*/ 346 w 367"/>
                  <a:gd name="T83" fmla="*/ 255 h 408"/>
                  <a:gd name="T84" fmla="*/ 360 w 367"/>
                  <a:gd name="T85" fmla="*/ 200 h 408"/>
                  <a:gd name="T86" fmla="*/ 320 w 367"/>
                  <a:gd name="T87" fmla="*/ 142 h 408"/>
                  <a:gd name="T88" fmla="*/ 316 w 367"/>
                  <a:gd name="T89" fmla="*/ 140 h 408"/>
                  <a:gd name="T90" fmla="*/ 270 w 367"/>
                  <a:gd name="T91" fmla="*/ 101 h 408"/>
                  <a:gd name="T92" fmla="*/ 270 w 367"/>
                  <a:gd name="T93" fmla="*/ 99 h 408"/>
                  <a:gd name="T94" fmla="*/ 271 w 367"/>
                  <a:gd name="T95" fmla="*/ 98 h 408"/>
                  <a:gd name="T96" fmla="*/ 274 w 367"/>
                  <a:gd name="T97" fmla="*/ 97 h 408"/>
                  <a:gd name="T98" fmla="*/ 301 w 367"/>
                  <a:gd name="T99" fmla="*/ 49 h 408"/>
                  <a:gd name="T100" fmla="*/ 270 w 367"/>
                  <a:gd name="T101" fmla="*/ 31 h 408"/>
                  <a:gd name="T102" fmla="*/ 269 w 367"/>
                  <a:gd name="T103" fmla="*/ 30 h 408"/>
                  <a:gd name="T104" fmla="*/ 257 w 367"/>
                  <a:gd name="T105" fmla="*/ 11 h 408"/>
                  <a:gd name="T106" fmla="*/ 216 w 367"/>
                  <a:gd name="T107" fmla="*/ 31 h 408"/>
                  <a:gd name="T108" fmla="*/ 212 w 367"/>
                  <a:gd name="T109" fmla="*/ 44 h 408"/>
                  <a:gd name="T110" fmla="*/ 211 w 367"/>
                  <a:gd name="T111" fmla="*/ 45 h 408"/>
                  <a:gd name="T112" fmla="*/ 209 w 367"/>
                  <a:gd name="T113" fmla="*/ 46 h 408"/>
                  <a:gd name="T114" fmla="*/ 159 w 367"/>
                  <a:gd name="T115" fmla="*/ 3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67" h="408">
                    <a:moveTo>
                      <a:pt x="221" y="408"/>
                    </a:moveTo>
                    <a:cubicBezTo>
                      <a:pt x="188" y="408"/>
                      <a:pt x="158" y="397"/>
                      <a:pt x="136" y="377"/>
                    </a:cubicBezTo>
                    <a:cubicBezTo>
                      <a:pt x="108" y="350"/>
                      <a:pt x="75" y="328"/>
                      <a:pt x="46" y="310"/>
                    </a:cubicBezTo>
                    <a:cubicBezTo>
                      <a:pt x="18" y="292"/>
                      <a:pt x="1" y="265"/>
                      <a:pt x="0" y="235"/>
                    </a:cubicBezTo>
                    <a:cubicBezTo>
                      <a:pt x="0" y="215"/>
                      <a:pt x="7" y="195"/>
                      <a:pt x="20" y="178"/>
                    </a:cubicBezTo>
                    <a:cubicBezTo>
                      <a:pt x="22" y="174"/>
                      <a:pt x="25" y="170"/>
                      <a:pt x="28" y="167"/>
                    </a:cubicBezTo>
                    <a:cubicBezTo>
                      <a:pt x="29" y="165"/>
                      <a:pt x="30" y="164"/>
                      <a:pt x="31" y="162"/>
                    </a:cubicBezTo>
                    <a:cubicBezTo>
                      <a:pt x="39" y="152"/>
                      <a:pt x="47" y="141"/>
                      <a:pt x="47" y="130"/>
                    </a:cubicBezTo>
                    <a:cubicBezTo>
                      <a:pt x="47" y="98"/>
                      <a:pt x="60" y="73"/>
                      <a:pt x="83" y="56"/>
                    </a:cubicBezTo>
                    <a:cubicBezTo>
                      <a:pt x="114" y="33"/>
                      <a:pt x="164" y="27"/>
                      <a:pt x="208" y="41"/>
                    </a:cubicBezTo>
                    <a:cubicBezTo>
                      <a:pt x="209" y="37"/>
                      <a:pt x="211" y="33"/>
                      <a:pt x="213" y="29"/>
                    </a:cubicBezTo>
                    <a:cubicBezTo>
                      <a:pt x="223" y="9"/>
                      <a:pt x="244" y="0"/>
                      <a:pt x="259" y="8"/>
                    </a:cubicBezTo>
                    <a:cubicBezTo>
                      <a:pt x="266" y="11"/>
                      <a:pt x="271" y="18"/>
                      <a:pt x="272" y="27"/>
                    </a:cubicBezTo>
                    <a:cubicBezTo>
                      <a:pt x="287" y="28"/>
                      <a:pt x="299" y="36"/>
                      <a:pt x="304" y="47"/>
                    </a:cubicBezTo>
                    <a:cubicBezTo>
                      <a:pt x="313" y="66"/>
                      <a:pt x="300" y="90"/>
                      <a:pt x="276" y="100"/>
                    </a:cubicBezTo>
                    <a:cubicBezTo>
                      <a:pt x="275" y="101"/>
                      <a:pt x="275" y="101"/>
                      <a:pt x="275" y="101"/>
                    </a:cubicBezTo>
                    <a:cubicBezTo>
                      <a:pt x="285" y="114"/>
                      <a:pt x="299" y="125"/>
                      <a:pt x="319" y="136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44" y="152"/>
                      <a:pt x="359" y="174"/>
                      <a:pt x="364" y="199"/>
                    </a:cubicBezTo>
                    <a:cubicBezTo>
                      <a:pt x="367" y="221"/>
                      <a:pt x="362" y="243"/>
                      <a:pt x="349" y="258"/>
                    </a:cubicBezTo>
                    <a:cubicBezTo>
                      <a:pt x="341" y="267"/>
                      <a:pt x="341" y="267"/>
                      <a:pt x="341" y="267"/>
                    </a:cubicBezTo>
                    <a:cubicBezTo>
                      <a:pt x="340" y="268"/>
                      <a:pt x="339" y="269"/>
                      <a:pt x="338" y="271"/>
                    </a:cubicBezTo>
                    <a:cubicBezTo>
                      <a:pt x="334" y="275"/>
                      <a:pt x="332" y="280"/>
                      <a:pt x="334" y="285"/>
                    </a:cubicBezTo>
                    <a:cubicBezTo>
                      <a:pt x="337" y="297"/>
                      <a:pt x="338" y="309"/>
                      <a:pt x="337" y="321"/>
                    </a:cubicBezTo>
                    <a:cubicBezTo>
                      <a:pt x="330" y="367"/>
                      <a:pt x="286" y="404"/>
                      <a:pt x="231" y="408"/>
                    </a:cubicBezTo>
                    <a:cubicBezTo>
                      <a:pt x="228" y="408"/>
                      <a:pt x="224" y="408"/>
                      <a:pt x="221" y="408"/>
                    </a:cubicBezTo>
                    <a:close/>
                    <a:moveTo>
                      <a:pt x="159" y="38"/>
                    </a:moveTo>
                    <a:cubicBezTo>
                      <a:pt x="131" y="38"/>
                      <a:pt x="105" y="45"/>
                      <a:pt x="85" y="59"/>
                    </a:cubicBezTo>
                    <a:cubicBezTo>
                      <a:pt x="63" y="75"/>
                      <a:pt x="51" y="100"/>
                      <a:pt x="51" y="130"/>
                    </a:cubicBezTo>
                    <a:cubicBezTo>
                      <a:pt x="51" y="143"/>
                      <a:pt x="42" y="154"/>
                      <a:pt x="34" y="165"/>
                    </a:cubicBezTo>
                    <a:cubicBezTo>
                      <a:pt x="33" y="166"/>
                      <a:pt x="32" y="167"/>
                      <a:pt x="31" y="169"/>
                    </a:cubicBezTo>
                    <a:cubicBezTo>
                      <a:pt x="28" y="173"/>
                      <a:pt x="26" y="176"/>
                      <a:pt x="23" y="180"/>
                    </a:cubicBezTo>
                    <a:cubicBezTo>
                      <a:pt x="10" y="197"/>
                      <a:pt x="4" y="215"/>
                      <a:pt x="4" y="235"/>
                    </a:cubicBezTo>
                    <a:cubicBezTo>
                      <a:pt x="5" y="263"/>
                      <a:pt x="21" y="289"/>
                      <a:pt x="48" y="306"/>
                    </a:cubicBezTo>
                    <a:cubicBezTo>
                      <a:pt x="77" y="325"/>
                      <a:pt x="110" y="347"/>
                      <a:pt x="139" y="374"/>
                    </a:cubicBezTo>
                    <a:cubicBezTo>
                      <a:pt x="163" y="396"/>
                      <a:pt x="196" y="407"/>
                      <a:pt x="231" y="404"/>
                    </a:cubicBezTo>
                    <a:cubicBezTo>
                      <a:pt x="284" y="400"/>
                      <a:pt x="326" y="365"/>
                      <a:pt x="333" y="320"/>
                    </a:cubicBezTo>
                    <a:cubicBezTo>
                      <a:pt x="334" y="309"/>
                      <a:pt x="333" y="298"/>
                      <a:pt x="330" y="287"/>
                    </a:cubicBezTo>
                    <a:cubicBezTo>
                      <a:pt x="328" y="280"/>
                      <a:pt x="330" y="273"/>
                      <a:pt x="335" y="268"/>
                    </a:cubicBezTo>
                    <a:cubicBezTo>
                      <a:pt x="336" y="267"/>
                      <a:pt x="337" y="265"/>
                      <a:pt x="338" y="264"/>
                    </a:cubicBezTo>
                    <a:cubicBezTo>
                      <a:pt x="346" y="255"/>
                      <a:pt x="346" y="255"/>
                      <a:pt x="346" y="255"/>
                    </a:cubicBezTo>
                    <a:cubicBezTo>
                      <a:pt x="358" y="241"/>
                      <a:pt x="363" y="221"/>
                      <a:pt x="360" y="200"/>
                    </a:cubicBezTo>
                    <a:cubicBezTo>
                      <a:pt x="356" y="176"/>
                      <a:pt x="341" y="155"/>
                      <a:pt x="320" y="142"/>
                    </a:cubicBezTo>
                    <a:cubicBezTo>
                      <a:pt x="316" y="140"/>
                      <a:pt x="316" y="140"/>
                      <a:pt x="316" y="140"/>
                    </a:cubicBezTo>
                    <a:cubicBezTo>
                      <a:pt x="295" y="127"/>
                      <a:pt x="281" y="115"/>
                      <a:pt x="270" y="101"/>
                    </a:cubicBezTo>
                    <a:cubicBezTo>
                      <a:pt x="270" y="100"/>
                      <a:pt x="269" y="100"/>
                      <a:pt x="270" y="99"/>
                    </a:cubicBezTo>
                    <a:cubicBezTo>
                      <a:pt x="270" y="99"/>
                      <a:pt x="270" y="98"/>
                      <a:pt x="271" y="98"/>
                    </a:cubicBezTo>
                    <a:cubicBezTo>
                      <a:pt x="272" y="97"/>
                      <a:pt x="273" y="97"/>
                      <a:pt x="274" y="97"/>
                    </a:cubicBezTo>
                    <a:cubicBezTo>
                      <a:pt x="296" y="87"/>
                      <a:pt x="308" y="65"/>
                      <a:pt x="301" y="49"/>
                    </a:cubicBezTo>
                    <a:cubicBezTo>
                      <a:pt x="296" y="38"/>
                      <a:pt x="285" y="32"/>
                      <a:pt x="270" y="31"/>
                    </a:cubicBezTo>
                    <a:cubicBezTo>
                      <a:pt x="269" y="31"/>
                      <a:pt x="269" y="31"/>
                      <a:pt x="269" y="30"/>
                    </a:cubicBezTo>
                    <a:cubicBezTo>
                      <a:pt x="267" y="21"/>
                      <a:pt x="263" y="14"/>
                      <a:pt x="257" y="11"/>
                    </a:cubicBezTo>
                    <a:cubicBezTo>
                      <a:pt x="244" y="4"/>
                      <a:pt x="226" y="13"/>
                      <a:pt x="216" y="31"/>
                    </a:cubicBezTo>
                    <a:cubicBezTo>
                      <a:pt x="214" y="35"/>
                      <a:pt x="212" y="39"/>
                      <a:pt x="212" y="44"/>
                    </a:cubicBezTo>
                    <a:cubicBezTo>
                      <a:pt x="211" y="45"/>
                      <a:pt x="211" y="45"/>
                      <a:pt x="211" y="45"/>
                    </a:cubicBezTo>
                    <a:cubicBezTo>
                      <a:pt x="210" y="46"/>
                      <a:pt x="210" y="46"/>
                      <a:pt x="209" y="46"/>
                    </a:cubicBezTo>
                    <a:cubicBezTo>
                      <a:pt x="193" y="40"/>
                      <a:pt x="176" y="38"/>
                      <a:pt x="159" y="38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CEB8469-6840-386E-9F0A-98C3038E8391}"/>
                  </a:ext>
                </a:extLst>
              </p:cNvPr>
              <p:cNvSpPr/>
              <p:nvPr/>
            </p:nvSpPr>
            <p:spPr bwMode="auto">
              <a:xfrm>
                <a:off x="6889751" y="2867026"/>
                <a:ext cx="163513" cy="230188"/>
              </a:xfrm>
              <a:custGeom>
                <a:avLst/>
                <a:gdLst>
                  <a:gd name="T0" fmla="*/ 15 w 43"/>
                  <a:gd name="T1" fmla="*/ 1 h 61"/>
                  <a:gd name="T2" fmla="*/ 10 w 43"/>
                  <a:gd name="T3" fmla="*/ 0 h 61"/>
                  <a:gd name="T4" fmla="*/ 9 w 43"/>
                  <a:gd name="T5" fmla="*/ 5 h 61"/>
                  <a:gd name="T6" fmla="*/ 0 w 43"/>
                  <a:gd name="T7" fmla="*/ 56 h 61"/>
                  <a:gd name="T8" fmla="*/ 0 w 43"/>
                  <a:gd name="T9" fmla="*/ 59 h 61"/>
                  <a:gd name="T10" fmla="*/ 3 w 43"/>
                  <a:gd name="T11" fmla="*/ 59 h 61"/>
                  <a:gd name="T12" fmla="*/ 9 w 43"/>
                  <a:gd name="T13" fmla="*/ 60 h 61"/>
                  <a:gd name="T14" fmla="*/ 41 w 43"/>
                  <a:gd name="T15" fmla="*/ 33 h 61"/>
                  <a:gd name="T16" fmla="*/ 15 w 43"/>
                  <a:gd name="T17" fmla="*/ 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61">
                    <a:moveTo>
                      <a:pt x="15" y="1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9" y="3"/>
                      <a:pt x="9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" y="59"/>
                      <a:pt x="2" y="59"/>
                      <a:pt x="3" y="59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25" y="61"/>
                      <a:pt x="39" y="50"/>
                      <a:pt x="41" y="33"/>
                    </a:cubicBezTo>
                    <a:cubicBezTo>
                      <a:pt x="43" y="17"/>
                      <a:pt x="31" y="3"/>
                      <a:pt x="15" y="1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19D8811-FDB7-7C20-8C0E-17A3564146D9}"/>
                  </a:ext>
                </a:extLst>
              </p:cNvPr>
              <p:cNvSpPr/>
              <p:nvPr/>
            </p:nvSpPr>
            <p:spPr bwMode="auto">
              <a:xfrm>
                <a:off x="6878638" y="2859088"/>
                <a:ext cx="177800" cy="241300"/>
              </a:xfrm>
              <a:custGeom>
                <a:avLst/>
                <a:gdLst>
                  <a:gd name="T0" fmla="*/ 15 w 47"/>
                  <a:gd name="T1" fmla="*/ 64 h 64"/>
                  <a:gd name="T2" fmla="*/ 11 w 47"/>
                  <a:gd name="T3" fmla="*/ 64 h 64"/>
                  <a:gd name="T4" fmla="*/ 6 w 47"/>
                  <a:gd name="T5" fmla="*/ 63 h 64"/>
                  <a:gd name="T6" fmla="*/ 2 w 47"/>
                  <a:gd name="T7" fmla="*/ 62 h 64"/>
                  <a:gd name="T8" fmla="*/ 1 w 47"/>
                  <a:gd name="T9" fmla="*/ 60 h 64"/>
                  <a:gd name="T10" fmla="*/ 1 w 47"/>
                  <a:gd name="T11" fmla="*/ 59 h 64"/>
                  <a:gd name="T12" fmla="*/ 1 w 47"/>
                  <a:gd name="T13" fmla="*/ 58 h 64"/>
                  <a:gd name="T14" fmla="*/ 10 w 47"/>
                  <a:gd name="T15" fmla="*/ 6 h 64"/>
                  <a:gd name="T16" fmla="*/ 11 w 47"/>
                  <a:gd name="T17" fmla="*/ 3 h 64"/>
                  <a:gd name="T18" fmla="*/ 11 w 47"/>
                  <a:gd name="T19" fmla="*/ 2 h 64"/>
                  <a:gd name="T20" fmla="*/ 13 w 47"/>
                  <a:gd name="T21" fmla="*/ 0 h 64"/>
                  <a:gd name="T22" fmla="*/ 18 w 47"/>
                  <a:gd name="T23" fmla="*/ 1 h 64"/>
                  <a:gd name="T24" fmla="*/ 39 w 47"/>
                  <a:gd name="T25" fmla="*/ 13 h 64"/>
                  <a:gd name="T26" fmla="*/ 46 w 47"/>
                  <a:gd name="T27" fmla="*/ 36 h 64"/>
                  <a:gd name="T28" fmla="*/ 35 w 47"/>
                  <a:gd name="T29" fmla="*/ 57 h 64"/>
                  <a:gd name="T30" fmla="*/ 15 w 47"/>
                  <a:gd name="T31" fmla="*/ 64 h 64"/>
                  <a:gd name="T32" fmla="*/ 5 w 47"/>
                  <a:gd name="T33" fmla="*/ 59 h 64"/>
                  <a:gd name="T34" fmla="*/ 6 w 47"/>
                  <a:gd name="T35" fmla="*/ 59 h 64"/>
                  <a:gd name="T36" fmla="*/ 12 w 47"/>
                  <a:gd name="T37" fmla="*/ 60 h 64"/>
                  <a:gd name="T38" fmla="*/ 32 w 47"/>
                  <a:gd name="T39" fmla="*/ 54 h 64"/>
                  <a:gd name="T40" fmla="*/ 42 w 47"/>
                  <a:gd name="T41" fmla="*/ 35 h 64"/>
                  <a:gd name="T42" fmla="*/ 36 w 47"/>
                  <a:gd name="T43" fmla="*/ 15 h 64"/>
                  <a:gd name="T44" fmla="*/ 18 w 47"/>
                  <a:gd name="T45" fmla="*/ 5 h 64"/>
                  <a:gd name="T46" fmla="*/ 14 w 47"/>
                  <a:gd name="T47" fmla="*/ 5 h 64"/>
                  <a:gd name="T48" fmla="*/ 14 w 47"/>
                  <a:gd name="T49" fmla="*/ 7 h 64"/>
                  <a:gd name="T50" fmla="*/ 5 w 47"/>
                  <a:gd name="T51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64">
                    <a:moveTo>
                      <a:pt x="15" y="64"/>
                    </a:moveTo>
                    <a:cubicBezTo>
                      <a:pt x="14" y="64"/>
                      <a:pt x="12" y="64"/>
                      <a:pt x="11" y="64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5" y="63"/>
                      <a:pt x="3" y="63"/>
                      <a:pt x="2" y="62"/>
                    </a:cubicBezTo>
                    <a:cubicBezTo>
                      <a:pt x="1" y="62"/>
                      <a:pt x="0" y="61"/>
                      <a:pt x="1" y="60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8"/>
                      <a:pt x="1" y="5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1" y="4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2" y="0"/>
                      <a:pt x="13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6" y="2"/>
                      <a:pt x="34" y="6"/>
                      <a:pt x="39" y="13"/>
                    </a:cubicBezTo>
                    <a:cubicBezTo>
                      <a:pt x="45" y="19"/>
                      <a:pt x="47" y="27"/>
                      <a:pt x="46" y="36"/>
                    </a:cubicBezTo>
                    <a:cubicBezTo>
                      <a:pt x="45" y="44"/>
                      <a:pt x="41" y="52"/>
                      <a:pt x="35" y="57"/>
                    </a:cubicBezTo>
                    <a:cubicBezTo>
                      <a:pt x="29" y="61"/>
                      <a:pt x="22" y="64"/>
                      <a:pt x="15" y="64"/>
                    </a:cubicBezTo>
                    <a:close/>
                    <a:moveTo>
                      <a:pt x="5" y="59"/>
                    </a:moveTo>
                    <a:cubicBezTo>
                      <a:pt x="5" y="59"/>
                      <a:pt x="6" y="59"/>
                      <a:pt x="6" y="59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9" y="61"/>
                      <a:pt x="26" y="58"/>
                      <a:pt x="32" y="54"/>
                    </a:cubicBezTo>
                    <a:cubicBezTo>
                      <a:pt x="38" y="49"/>
                      <a:pt x="41" y="43"/>
                      <a:pt x="42" y="35"/>
                    </a:cubicBezTo>
                    <a:cubicBezTo>
                      <a:pt x="43" y="28"/>
                      <a:pt x="41" y="21"/>
                      <a:pt x="36" y="15"/>
                    </a:cubicBezTo>
                    <a:cubicBezTo>
                      <a:pt x="32" y="9"/>
                      <a:pt x="25" y="6"/>
                      <a:pt x="1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6"/>
                      <a:pt x="14" y="7"/>
                    </a:cubicBezTo>
                    <a:cubicBezTo>
                      <a:pt x="5" y="59"/>
                      <a:pt x="5" y="59"/>
                      <a:pt x="5" y="59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2491EA-978E-E857-82C8-A1910AAAFF47}"/>
                  </a:ext>
                </a:extLst>
              </p:cNvPr>
              <p:cNvSpPr/>
              <p:nvPr/>
            </p:nvSpPr>
            <p:spPr bwMode="auto">
              <a:xfrm>
                <a:off x="6519863" y="3130551"/>
                <a:ext cx="352425" cy="331788"/>
              </a:xfrm>
              <a:custGeom>
                <a:avLst/>
                <a:gdLst>
                  <a:gd name="T0" fmla="*/ 64 w 93"/>
                  <a:gd name="T1" fmla="*/ 24 h 88"/>
                  <a:gd name="T2" fmla="*/ 23 w 93"/>
                  <a:gd name="T3" fmla="*/ 28 h 88"/>
                  <a:gd name="T4" fmla="*/ 0 w 93"/>
                  <a:gd name="T5" fmla="*/ 22 h 88"/>
                  <a:gd name="T6" fmla="*/ 1 w 93"/>
                  <a:gd name="T7" fmla="*/ 88 h 88"/>
                  <a:gd name="T8" fmla="*/ 93 w 93"/>
                  <a:gd name="T9" fmla="*/ 88 h 88"/>
                  <a:gd name="T10" fmla="*/ 92 w 93"/>
                  <a:gd name="T11" fmla="*/ 0 h 88"/>
                  <a:gd name="T12" fmla="*/ 64 w 93"/>
                  <a:gd name="T13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8">
                    <a:moveTo>
                      <a:pt x="64" y="24"/>
                    </a:moveTo>
                    <a:cubicBezTo>
                      <a:pt x="52" y="29"/>
                      <a:pt x="37" y="31"/>
                      <a:pt x="23" y="28"/>
                    </a:cubicBezTo>
                    <a:cubicBezTo>
                      <a:pt x="15" y="27"/>
                      <a:pt x="7" y="25"/>
                      <a:pt x="0" y="22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5" y="11"/>
                      <a:pt x="76" y="19"/>
                      <a:pt x="64" y="24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264671F-2644-31EE-44EF-4A694453EF4A}"/>
                  </a:ext>
                </a:extLst>
              </p:cNvPr>
              <p:cNvSpPr/>
              <p:nvPr/>
            </p:nvSpPr>
            <p:spPr bwMode="auto">
              <a:xfrm>
                <a:off x="6513513" y="3122613"/>
                <a:ext cx="365125" cy="347663"/>
              </a:xfrm>
              <a:custGeom>
                <a:avLst/>
                <a:gdLst>
                  <a:gd name="T0" fmla="*/ 3 w 97"/>
                  <a:gd name="T1" fmla="*/ 92 h 92"/>
                  <a:gd name="T2" fmla="*/ 1 w 97"/>
                  <a:gd name="T3" fmla="*/ 92 h 92"/>
                  <a:gd name="T4" fmla="*/ 1 w 97"/>
                  <a:gd name="T5" fmla="*/ 90 h 92"/>
                  <a:gd name="T6" fmla="*/ 0 w 97"/>
                  <a:gd name="T7" fmla="*/ 24 h 92"/>
                  <a:gd name="T8" fmla="*/ 1 w 97"/>
                  <a:gd name="T9" fmla="*/ 22 h 92"/>
                  <a:gd name="T10" fmla="*/ 3 w 97"/>
                  <a:gd name="T11" fmla="*/ 22 h 92"/>
                  <a:gd name="T12" fmla="*/ 25 w 97"/>
                  <a:gd name="T13" fmla="*/ 28 h 92"/>
                  <a:gd name="T14" fmla="*/ 65 w 97"/>
                  <a:gd name="T15" fmla="*/ 24 h 92"/>
                  <a:gd name="T16" fmla="*/ 93 w 97"/>
                  <a:gd name="T17" fmla="*/ 1 h 92"/>
                  <a:gd name="T18" fmla="*/ 95 w 97"/>
                  <a:gd name="T19" fmla="*/ 0 h 92"/>
                  <a:gd name="T20" fmla="*/ 96 w 97"/>
                  <a:gd name="T21" fmla="*/ 2 h 92"/>
                  <a:gd name="T22" fmla="*/ 97 w 97"/>
                  <a:gd name="T23" fmla="*/ 90 h 92"/>
                  <a:gd name="T24" fmla="*/ 96 w 97"/>
                  <a:gd name="T25" fmla="*/ 91 h 92"/>
                  <a:gd name="T26" fmla="*/ 95 w 97"/>
                  <a:gd name="T27" fmla="*/ 92 h 92"/>
                  <a:gd name="T28" fmla="*/ 3 w 97"/>
                  <a:gd name="T29" fmla="*/ 92 h 92"/>
                  <a:gd name="T30" fmla="*/ 4 w 97"/>
                  <a:gd name="T31" fmla="*/ 27 h 92"/>
                  <a:gd name="T32" fmla="*/ 4 w 97"/>
                  <a:gd name="T33" fmla="*/ 88 h 92"/>
                  <a:gd name="T34" fmla="*/ 93 w 97"/>
                  <a:gd name="T35" fmla="*/ 88 h 92"/>
                  <a:gd name="T36" fmla="*/ 92 w 97"/>
                  <a:gd name="T37" fmla="*/ 8 h 92"/>
                  <a:gd name="T38" fmla="*/ 67 w 97"/>
                  <a:gd name="T39" fmla="*/ 27 h 92"/>
                  <a:gd name="T40" fmla="*/ 24 w 97"/>
                  <a:gd name="T41" fmla="*/ 32 h 92"/>
                  <a:gd name="T42" fmla="*/ 4 w 97"/>
                  <a:gd name="T43" fmla="*/ 2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92">
                    <a:moveTo>
                      <a:pt x="3" y="92"/>
                    </a:moveTo>
                    <a:cubicBezTo>
                      <a:pt x="2" y="92"/>
                      <a:pt x="1" y="92"/>
                      <a:pt x="1" y="92"/>
                    </a:cubicBezTo>
                    <a:cubicBezTo>
                      <a:pt x="1" y="91"/>
                      <a:pt x="1" y="91"/>
                      <a:pt x="1" y="9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1" y="22"/>
                    </a:cubicBezTo>
                    <a:cubicBezTo>
                      <a:pt x="2" y="22"/>
                      <a:pt x="2" y="22"/>
                      <a:pt x="3" y="22"/>
                    </a:cubicBezTo>
                    <a:cubicBezTo>
                      <a:pt x="10" y="25"/>
                      <a:pt x="17" y="27"/>
                      <a:pt x="25" y="28"/>
                    </a:cubicBezTo>
                    <a:cubicBezTo>
                      <a:pt x="39" y="31"/>
                      <a:pt x="53" y="29"/>
                      <a:pt x="65" y="24"/>
                    </a:cubicBezTo>
                    <a:cubicBezTo>
                      <a:pt x="77" y="19"/>
                      <a:pt x="86" y="11"/>
                      <a:pt x="93" y="1"/>
                    </a:cubicBezTo>
                    <a:cubicBezTo>
                      <a:pt x="93" y="0"/>
                      <a:pt x="94" y="0"/>
                      <a:pt x="95" y="0"/>
                    </a:cubicBezTo>
                    <a:cubicBezTo>
                      <a:pt x="96" y="0"/>
                      <a:pt x="96" y="1"/>
                      <a:pt x="96" y="2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7" y="90"/>
                      <a:pt x="97" y="91"/>
                      <a:pt x="96" y="91"/>
                    </a:cubicBezTo>
                    <a:cubicBezTo>
                      <a:pt x="96" y="92"/>
                      <a:pt x="95" y="92"/>
                      <a:pt x="95" y="92"/>
                    </a:cubicBezTo>
                    <a:cubicBezTo>
                      <a:pt x="3" y="92"/>
                      <a:pt x="3" y="92"/>
                      <a:pt x="3" y="92"/>
                    </a:cubicBezTo>
                    <a:close/>
                    <a:moveTo>
                      <a:pt x="4" y="27"/>
                    </a:moveTo>
                    <a:cubicBezTo>
                      <a:pt x="4" y="88"/>
                      <a:pt x="4" y="88"/>
                      <a:pt x="4" y="88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2" y="8"/>
                      <a:pt x="92" y="8"/>
                      <a:pt x="92" y="8"/>
                    </a:cubicBezTo>
                    <a:cubicBezTo>
                      <a:pt x="86" y="16"/>
                      <a:pt x="77" y="23"/>
                      <a:pt x="67" y="27"/>
                    </a:cubicBezTo>
                    <a:cubicBezTo>
                      <a:pt x="54" y="33"/>
                      <a:pt x="39" y="35"/>
                      <a:pt x="24" y="32"/>
                    </a:cubicBezTo>
                    <a:cubicBezTo>
                      <a:pt x="18" y="31"/>
                      <a:pt x="11" y="30"/>
                      <a:pt x="4" y="27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F34A2EF-F0FD-3573-1C5D-1D855DA24184}"/>
                  </a:ext>
                </a:extLst>
              </p:cNvPr>
              <p:cNvSpPr/>
              <p:nvPr/>
            </p:nvSpPr>
            <p:spPr bwMode="auto">
              <a:xfrm>
                <a:off x="6524626" y="3228976"/>
                <a:ext cx="241300" cy="120650"/>
              </a:xfrm>
              <a:custGeom>
                <a:avLst/>
                <a:gdLst>
                  <a:gd name="T0" fmla="*/ 23 w 64"/>
                  <a:gd name="T1" fmla="*/ 6 h 32"/>
                  <a:gd name="T2" fmla="*/ 0 w 64"/>
                  <a:gd name="T3" fmla="*/ 0 h 32"/>
                  <a:gd name="T4" fmla="*/ 0 w 64"/>
                  <a:gd name="T5" fmla="*/ 32 h 32"/>
                  <a:gd name="T6" fmla="*/ 64 w 64"/>
                  <a:gd name="T7" fmla="*/ 2 h 32"/>
                  <a:gd name="T8" fmla="*/ 64 w 64"/>
                  <a:gd name="T9" fmla="*/ 2 h 32"/>
                  <a:gd name="T10" fmla="*/ 23 w 64"/>
                  <a:gd name="T11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2">
                    <a:moveTo>
                      <a:pt x="23" y="6"/>
                    </a:moveTo>
                    <a:cubicBezTo>
                      <a:pt x="14" y="5"/>
                      <a:pt x="7" y="3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5" y="29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51" y="7"/>
                      <a:pt x="37" y="9"/>
                      <a:pt x="23" y="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35F9D51-723F-6DFE-43F2-CF0D19E805D5}"/>
                  </a:ext>
                </a:extLst>
              </p:cNvPr>
              <p:cNvSpPr/>
              <p:nvPr/>
            </p:nvSpPr>
            <p:spPr bwMode="auto">
              <a:xfrm>
                <a:off x="6384926" y="2609851"/>
                <a:ext cx="523875" cy="695325"/>
              </a:xfrm>
              <a:custGeom>
                <a:avLst/>
                <a:gdLst>
                  <a:gd name="T0" fmla="*/ 79 w 139"/>
                  <a:gd name="T1" fmla="*/ 10 h 184"/>
                  <a:gd name="T2" fmla="*/ 81 w 139"/>
                  <a:gd name="T3" fmla="*/ 0 h 184"/>
                  <a:gd name="T4" fmla="*/ 64 w 139"/>
                  <a:gd name="T5" fmla="*/ 20 h 184"/>
                  <a:gd name="T6" fmla="*/ 18 w 139"/>
                  <a:gd name="T7" fmla="*/ 32 h 184"/>
                  <a:gd name="T8" fmla="*/ 13 w 139"/>
                  <a:gd name="T9" fmla="*/ 48 h 184"/>
                  <a:gd name="T10" fmla="*/ 12 w 139"/>
                  <a:gd name="T11" fmla="*/ 50 h 184"/>
                  <a:gd name="T12" fmla="*/ 4 w 139"/>
                  <a:gd name="T13" fmla="*/ 96 h 184"/>
                  <a:gd name="T14" fmla="*/ 3 w 139"/>
                  <a:gd name="T15" fmla="*/ 102 h 184"/>
                  <a:gd name="T16" fmla="*/ 7 w 139"/>
                  <a:gd name="T17" fmla="*/ 143 h 184"/>
                  <a:gd name="T18" fmla="*/ 35 w 139"/>
                  <a:gd name="T19" fmla="*/ 171 h 184"/>
                  <a:gd name="T20" fmla="*/ 57 w 139"/>
                  <a:gd name="T21" fmla="*/ 178 h 184"/>
                  <a:gd name="T22" fmla="*/ 133 w 139"/>
                  <a:gd name="T23" fmla="*/ 124 h 184"/>
                  <a:gd name="T24" fmla="*/ 139 w 139"/>
                  <a:gd name="T25" fmla="*/ 96 h 184"/>
                  <a:gd name="T26" fmla="*/ 79 w 139"/>
                  <a:gd name="T27" fmla="*/ 1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9" h="184">
                    <a:moveTo>
                      <a:pt x="79" y="1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8" y="6"/>
                      <a:pt x="73" y="14"/>
                      <a:pt x="64" y="20"/>
                    </a:cubicBezTo>
                    <a:cubicBezTo>
                      <a:pt x="53" y="27"/>
                      <a:pt x="32" y="24"/>
                      <a:pt x="18" y="32"/>
                    </a:cubicBezTo>
                    <a:cubicBezTo>
                      <a:pt x="16" y="37"/>
                      <a:pt x="14" y="42"/>
                      <a:pt x="13" y="48"/>
                    </a:cubicBezTo>
                    <a:cubicBezTo>
                      <a:pt x="12" y="49"/>
                      <a:pt x="12" y="50"/>
                      <a:pt x="12" y="50"/>
                    </a:cubicBezTo>
                    <a:cubicBezTo>
                      <a:pt x="9" y="66"/>
                      <a:pt x="7" y="81"/>
                      <a:pt x="4" y="96"/>
                    </a:cubicBezTo>
                    <a:cubicBezTo>
                      <a:pt x="4" y="98"/>
                      <a:pt x="3" y="100"/>
                      <a:pt x="3" y="102"/>
                    </a:cubicBezTo>
                    <a:cubicBezTo>
                      <a:pt x="1" y="116"/>
                      <a:pt x="0" y="130"/>
                      <a:pt x="7" y="143"/>
                    </a:cubicBezTo>
                    <a:cubicBezTo>
                      <a:pt x="13" y="155"/>
                      <a:pt x="23" y="165"/>
                      <a:pt x="35" y="171"/>
                    </a:cubicBezTo>
                    <a:cubicBezTo>
                      <a:pt x="42" y="174"/>
                      <a:pt x="49" y="177"/>
                      <a:pt x="57" y="178"/>
                    </a:cubicBezTo>
                    <a:cubicBezTo>
                      <a:pt x="92" y="184"/>
                      <a:pt x="126" y="160"/>
                      <a:pt x="133" y="124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13" y="90"/>
                      <a:pt x="70" y="48"/>
                      <a:pt x="79" y="10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E55F796-39B3-C03E-25E5-5F9646FC50D6}"/>
                  </a:ext>
                </a:extLst>
              </p:cNvPr>
              <p:cNvSpPr/>
              <p:nvPr/>
            </p:nvSpPr>
            <p:spPr bwMode="auto">
              <a:xfrm>
                <a:off x="6376988" y="2598738"/>
                <a:ext cx="539750" cy="693738"/>
              </a:xfrm>
              <a:custGeom>
                <a:avLst/>
                <a:gdLst>
                  <a:gd name="T0" fmla="*/ 70 w 143"/>
                  <a:gd name="T1" fmla="*/ 184 h 184"/>
                  <a:gd name="T2" fmla="*/ 58 w 143"/>
                  <a:gd name="T3" fmla="*/ 183 h 184"/>
                  <a:gd name="T4" fmla="*/ 36 w 143"/>
                  <a:gd name="T5" fmla="*/ 175 h 184"/>
                  <a:gd name="T6" fmla="*/ 7 w 143"/>
                  <a:gd name="T7" fmla="*/ 147 h 184"/>
                  <a:gd name="T8" fmla="*/ 3 w 143"/>
                  <a:gd name="T9" fmla="*/ 105 h 184"/>
                  <a:gd name="T10" fmla="*/ 4 w 143"/>
                  <a:gd name="T11" fmla="*/ 99 h 184"/>
                  <a:gd name="T12" fmla="*/ 12 w 143"/>
                  <a:gd name="T13" fmla="*/ 53 h 184"/>
                  <a:gd name="T14" fmla="*/ 12 w 143"/>
                  <a:gd name="T15" fmla="*/ 52 h 184"/>
                  <a:gd name="T16" fmla="*/ 13 w 143"/>
                  <a:gd name="T17" fmla="*/ 51 h 184"/>
                  <a:gd name="T18" fmla="*/ 19 w 143"/>
                  <a:gd name="T19" fmla="*/ 34 h 184"/>
                  <a:gd name="T20" fmla="*/ 19 w 143"/>
                  <a:gd name="T21" fmla="*/ 33 h 184"/>
                  <a:gd name="T22" fmla="*/ 45 w 143"/>
                  <a:gd name="T23" fmla="*/ 26 h 184"/>
                  <a:gd name="T24" fmla="*/ 65 w 143"/>
                  <a:gd name="T25" fmla="*/ 21 h 184"/>
                  <a:gd name="T26" fmla="*/ 81 w 143"/>
                  <a:gd name="T27" fmla="*/ 2 h 184"/>
                  <a:gd name="T28" fmla="*/ 83 w 143"/>
                  <a:gd name="T29" fmla="*/ 1 h 184"/>
                  <a:gd name="T30" fmla="*/ 85 w 143"/>
                  <a:gd name="T31" fmla="*/ 3 h 184"/>
                  <a:gd name="T32" fmla="*/ 83 w 143"/>
                  <a:gd name="T33" fmla="*/ 13 h 184"/>
                  <a:gd name="T34" fmla="*/ 141 w 143"/>
                  <a:gd name="T35" fmla="*/ 97 h 184"/>
                  <a:gd name="T36" fmla="*/ 143 w 143"/>
                  <a:gd name="T37" fmla="*/ 100 h 184"/>
                  <a:gd name="T38" fmla="*/ 137 w 143"/>
                  <a:gd name="T39" fmla="*/ 128 h 184"/>
                  <a:gd name="T40" fmla="*/ 109 w 143"/>
                  <a:gd name="T41" fmla="*/ 172 h 184"/>
                  <a:gd name="T42" fmla="*/ 70 w 143"/>
                  <a:gd name="T43" fmla="*/ 184 h 184"/>
                  <a:gd name="T44" fmla="*/ 22 w 143"/>
                  <a:gd name="T45" fmla="*/ 36 h 184"/>
                  <a:gd name="T46" fmla="*/ 17 w 143"/>
                  <a:gd name="T47" fmla="*/ 52 h 184"/>
                  <a:gd name="T48" fmla="*/ 16 w 143"/>
                  <a:gd name="T49" fmla="*/ 53 h 184"/>
                  <a:gd name="T50" fmla="*/ 16 w 143"/>
                  <a:gd name="T51" fmla="*/ 54 h 184"/>
                  <a:gd name="T52" fmla="*/ 8 w 143"/>
                  <a:gd name="T53" fmla="*/ 100 h 184"/>
                  <a:gd name="T54" fmla="*/ 7 w 143"/>
                  <a:gd name="T55" fmla="*/ 105 h 184"/>
                  <a:gd name="T56" fmla="*/ 11 w 143"/>
                  <a:gd name="T57" fmla="*/ 146 h 184"/>
                  <a:gd name="T58" fmla="*/ 38 w 143"/>
                  <a:gd name="T59" fmla="*/ 172 h 184"/>
                  <a:gd name="T60" fmla="*/ 59 w 143"/>
                  <a:gd name="T61" fmla="*/ 179 h 184"/>
                  <a:gd name="T62" fmla="*/ 107 w 143"/>
                  <a:gd name="T63" fmla="*/ 168 h 184"/>
                  <a:gd name="T64" fmla="*/ 133 w 143"/>
                  <a:gd name="T65" fmla="*/ 127 h 184"/>
                  <a:gd name="T66" fmla="*/ 138 w 143"/>
                  <a:gd name="T67" fmla="*/ 101 h 184"/>
                  <a:gd name="T68" fmla="*/ 78 w 143"/>
                  <a:gd name="T69" fmla="*/ 15 h 184"/>
                  <a:gd name="T70" fmla="*/ 67 w 143"/>
                  <a:gd name="T71" fmla="*/ 25 h 184"/>
                  <a:gd name="T72" fmla="*/ 46 w 143"/>
                  <a:gd name="T73" fmla="*/ 30 h 184"/>
                  <a:gd name="T74" fmla="*/ 22 w 143"/>
                  <a:gd name="T75" fmla="*/ 36 h 184"/>
                  <a:gd name="T76" fmla="*/ 81 w 143"/>
                  <a:gd name="T77" fmla="*/ 13 h 184"/>
                  <a:gd name="T78" fmla="*/ 81 w 143"/>
                  <a:gd name="T79" fmla="*/ 1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3" h="184">
                    <a:moveTo>
                      <a:pt x="70" y="184"/>
                    </a:moveTo>
                    <a:cubicBezTo>
                      <a:pt x="66" y="184"/>
                      <a:pt x="62" y="184"/>
                      <a:pt x="58" y="183"/>
                    </a:cubicBezTo>
                    <a:cubicBezTo>
                      <a:pt x="50" y="182"/>
                      <a:pt x="43" y="179"/>
                      <a:pt x="36" y="175"/>
                    </a:cubicBezTo>
                    <a:cubicBezTo>
                      <a:pt x="23" y="169"/>
                      <a:pt x="13" y="159"/>
                      <a:pt x="7" y="147"/>
                    </a:cubicBezTo>
                    <a:cubicBezTo>
                      <a:pt x="0" y="133"/>
                      <a:pt x="1" y="119"/>
                      <a:pt x="3" y="105"/>
                    </a:cubicBezTo>
                    <a:cubicBezTo>
                      <a:pt x="3" y="103"/>
                      <a:pt x="4" y="101"/>
                      <a:pt x="4" y="99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3"/>
                      <a:pt x="12" y="52"/>
                      <a:pt x="12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4" y="45"/>
                      <a:pt x="16" y="39"/>
                      <a:pt x="19" y="34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7" y="29"/>
                      <a:pt x="36" y="27"/>
                      <a:pt x="45" y="26"/>
                    </a:cubicBezTo>
                    <a:cubicBezTo>
                      <a:pt x="53" y="25"/>
                      <a:pt x="60" y="24"/>
                      <a:pt x="65" y="21"/>
                    </a:cubicBezTo>
                    <a:cubicBezTo>
                      <a:pt x="74" y="16"/>
                      <a:pt x="79" y="8"/>
                      <a:pt x="81" y="2"/>
                    </a:cubicBezTo>
                    <a:cubicBezTo>
                      <a:pt x="81" y="1"/>
                      <a:pt x="82" y="0"/>
                      <a:pt x="83" y="1"/>
                    </a:cubicBezTo>
                    <a:cubicBezTo>
                      <a:pt x="84" y="1"/>
                      <a:pt x="85" y="2"/>
                      <a:pt x="85" y="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5" y="51"/>
                      <a:pt x="117" y="91"/>
                      <a:pt x="141" y="97"/>
                    </a:cubicBezTo>
                    <a:cubicBezTo>
                      <a:pt x="142" y="98"/>
                      <a:pt x="143" y="99"/>
                      <a:pt x="143" y="100"/>
                    </a:cubicBez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4" y="146"/>
                      <a:pt x="124" y="161"/>
                      <a:pt x="109" y="172"/>
                    </a:cubicBezTo>
                    <a:cubicBezTo>
                      <a:pt x="97" y="180"/>
                      <a:pt x="84" y="184"/>
                      <a:pt x="70" y="184"/>
                    </a:cubicBezTo>
                    <a:close/>
                    <a:moveTo>
                      <a:pt x="22" y="36"/>
                    </a:moveTo>
                    <a:cubicBezTo>
                      <a:pt x="19" y="41"/>
                      <a:pt x="18" y="46"/>
                      <a:pt x="17" y="52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1"/>
                      <a:pt x="7" y="103"/>
                      <a:pt x="7" y="105"/>
                    </a:cubicBezTo>
                    <a:cubicBezTo>
                      <a:pt x="5" y="121"/>
                      <a:pt x="4" y="133"/>
                      <a:pt x="11" y="146"/>
                    </a:cubicBezTo>
                    <a:cubicBezTo>
                      <a:pt x="16" y="156"/>
                      <a:pt x="26" y="166"/>
                      <a:pt x="38" y="172"/>
                    </a:cubicBezTo>
                    <a:cubicBezTo>
                      <a:pt x="45" y="175"/>
                      <a:pt x="52" y="178"/>
                      <a:pt x="59" y="179"/>
                    </a:cubicBezTo>
                    <a:cubicBezTo>
                      <a:pt x="76" y="182"/>
                      <a:pt x="93" y="178"/>
                      <a:pt x="107" y="168"/>
                    </a:cubicBezTo>
                    <a:cubicBezTo>
                      <a:pt x="120" y="159"/>
                      <a:pt x="130" y="144"/>
                      <a:pt x="133" y="127"/>
                    </a:cubicBezTo>
                    <a:cubicBezTo>
                      <a:pt x="138" y="101"/>
                      <a:pt x="138" y="101"/>
                      <a:pt x="138" y="101"/>
                    </a:cubicBezTo>
                    <a:cubicBezTo>
                      <a:pt x="113" y="93"/>
                      <a:pt x="72" y="53"/>
                      <a:pt x="78" y="15"/>
                    </a:cubicBezTo>
                    <a:cubicBezTo>
                      <a:pt x="75" y="18"/>
                      <a:pt x="72" y="22"/>
                      <a:pt x="67" y="25"/>
                    </a:cubicBezTo>
                    <a:cubicBezTo>
                      <a:pt x="62" y="28"/>
                      <a:pt x="54" y="29"/>
                      <a:pt x="46" y="30"/>
                    </a:cubicBezTo>
                    <a:cubicBezTo>
                      <a:pt x="37" y="31"/>
                      <a:pt x="29" y="33"/>
                      <a:pt x="22" y="36"/>
                    </a:cubicBezTo>
                    <a:close/>
                    <a:moveTo>
                      <a:pt x="81" y="13"/>
                    </a:moveTo>
                    <a:cubicBezTo>
                      <a:pt x="81" y="13"/>
                      <a:pt x="81" y="13"/>
                      <a:pt x="81" y="13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C76F943-9BF0-C744-F026-BE6A25B9491A}"/>
                  </a:ext>
                </a:extLst>
              </p:cNvPr>
              <p:cNvSpPr/>
              <p:nvPr/>
            </p:nvSpPr>
            <p:spPr bwMode="auto">
              <a:xfrm>
                <a:off x="6618288" y="2878138"/>
                <a:ext cx="41275" cy="38100"/>
              </a:xfrm>
              <a:custGeom>
                <a:avLst/>
                <a:gdLst>
                  <a:gd name="T0" fmla="*/ 1 w 11"/>
                  <a:gd name="T1" fmla="*/ 5 h 10"/>
                  <a:gd name="T2" fmla="*/ 6 w 11"/>
                  <a:gd name="T3" fmla="*/ 10 h 10"/>
                  <a:gd name="T4" fmla="*/ 10 w 11"/>
                  <a:gd name="T5" fmla="*/ 5 h 10"/>
                  <a:gd name="T6" fmla="*/ 5 w 11"/>
                  <a:gd name="T7" fmla="*/ 0 h 10"/>
                  <a:gd name="T8" fmla="*/ 1 w 11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" y="5"/>
                    </a:moveTo>
                    <a:cubicBezTo>
                      <a:pt x="1" y="8"/>
                      <a:pt x="3" y="10"/>
                      <a:pt x="6" y="10"/>
                    </a:cubicBezTo>
                    <a:cubicBezTo>
                      <a:pt x="9" y="10"/>
                      <a:pt x="11" y="7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3" y="0"/>
                      <a:pt x="0" y="2"/>
                      <a:pt x="1" y="5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1EDFFE4-978C-88B6-20FB-9FC4AF8BA596}"/>
                  </a:ext>
                </a:extLst>
              </p:cNvPr>
              <p:cNvSpPr/>
              <p:nvPr/>
            </p:nvSpPr>
            <p:spPr bwMode="auto">
              <a:xfrm>
                <a:off x="6440488" y="2836863"/>
                <a:ext cx="38100" cy="36513"/>
              </a:xfrm>
              <a:custGeom>
                <a:avLst/>
                <a:gdLst>
                  <a:gd name="T0" fmla="*/ 0 w 10"/>
                  <a:gd name="T1" fmla="*/ 6 h 10"/>
                  <a:gd name="T2" fmla="*/ 5 w 10"/>
                  <a:gd name="T3" fmla="*/ 10 h 10"/>
                  <a:gd name="T4" fmla="*/ 10 w 10"/>
                  <a:gd name="T5" fmla="*/ 5 h 10"/>
                  <a:gd name="T6" fmla="*/ 5 w 10"/>
                  <a:gd name="T7" fmla="*/ 1 h 10"/>
                  <a:gd name="T8" fmla="*/ 0 w 10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8"/>
                      <a:pt x="3" y="10"/>
                      <a:pt x="5" y="10"/>
                    </a:cubicBezTo>
                    <a:cubicBezTo>
                      <a:pt x="8" y="10"/>
                      <a:pt x="10" y="8"/>
                      <a:pt x="10" y="5"/>
                    </a:cubicBezTo>
                    <a:cubicBezTo>
                      <a:pt x="10" y="2"/>
                      <a:pt x="7" y="0"/>
                      <a:pt x="5" y="1"/>
                    </a:cubicBezTo>
                    <a:cubicBezTo>
                      <a:pt x="2" y="1"/>
                      <a:pt x="0" y="3"/>
                      <a:pt x="0" y="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08BA464-20B6-77B2-7B00-0F28B730051C}"/>
                  </a:ext>
                </a:extLst>
              </p:cNvPr>
              <p:cNvSpPr/>
              <p:nvPr/>
            </p:nvSpPr>
            <p:spPr bwMode="auto">
              <a:xfrm>
                <a:off x="6932613" y="2960688"/>
                <a:ext cx="33338" cy="49213"/>
              </a:xfrm>
              <a:custGeom>
                <a:avLst/>
                <a:gdLst>
                  <a:gd name="T0" fmla="*/ 7 w 9"/>
                  <a:gd name="T1" fmla="*/ 13 h 13"/>
                  <a:gd name="T2" fmla="*/ 5 w 9"/>
                  <a:gd name="T3" fmla="*/ 13 h 13"/>
                  <a:gd name="T4" fmla="*/ 1 w 9"/>
                  <a:gd name="T5" fmla="*/ 9 h 13"/>
                  <a:gd name="T6" fmla="*/ 0 w 9"/>
                  <a:gd name="T7" fmla="*/ 7 h 13"/>
                  <a:gd name="T8" fmla="*/ 1 w 9"/>
                  <a:gd name="T9" fmla="*/ 5 h 13"/>
                  <a:gd name="T10" fmla="*/ 6 w 9"/>
                  <a:gd name="T11" fmla="*/ 1 h 13"/>
                  <a:gd name="T12" fmla="*/ 8 w 9"/>
                  <a:gd name="T13" fmla="*/ 1 h 13"/>
                  <a:gd name="T14" fmla="*/ 8 w 9"/>
                  <a:gd name="T15" fmla="*/ 4 h 13"/>
                  <a:gd name="T16" fmla="*/ 4 w 9"/>
                  <a:gd name="T17" fmla="*/ 7 h 13"/>
                  <a:gd name="T18" fmla="*/ 8 w 9"/>
                  <a:gd name="T19" fmla="*/ 9 h 13"/>
                  <a:gd name="T20" fmla="*/ 8 w 9"/>
                  <a:gd name="T21" fmla="*/ 12 h 13"/>
                  <a:gd name="T22" fmla="*/ 7 w 9"/>
                  <a:gd name="T23" fmla="*/ 13 h 13"/>
                  <a:gd name="T24" fmla="*/ 3 w 9"/>
                  <a:gd name="T25" fmla="*/ 6 h 13"/>
                  <a:gd name="T26" fmla="*/ 3 w 9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3">
                    <a:moveTo>
                      <a:pt x="7" y="13"/>
                    </a:moveTo>
                    <a:cubicBezTo>
                      <a:pt x="6" y="13"/>
                      <a:pt x="6" y="13"/>
                      <a:pt x="5" y="1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0" y="6"/>
                      <a:pt x="0" y="5"/>
                      <a:pt x="1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8" y="0"/>
                      <a:pt x="8" y="1"/>
                    </a:cubicBezTo>
                    <a:cubicBezTo>
                      <a:pt x="9" y="2"/>
                      <a:pt x="9" y="3"/>
                      <a:pt x="8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589DC23-E5E3-B21F-CE46-9BEB362767C9}"/>
                  </a:ext>
                </a:extLst>
              </p:cNvPr>
              <p:cNvSpPr/>
              <p:nvPr/>
            </p:nvSpPr>
            <p:spPr bwMode="auto">
              <a:xfrm>
                <a:off x="6607176" y="2794001"/>
                <a:ext cx="95250" cy="57150"/>
              </a:xfrm>
              <a:custGeom>
                <a:avLst/>
                <a:gdLst>
                  <a:gd name="T0" fmla="*/ 1 w 25"/>
                  <a:gd name="T1" fmla="*/ 6 h 15"/>
                  <a:gd name="T2" fmla="*/ 6 w 25"/>
                  <a:gd name="T3" fmla="*/ 9 h 15"/>
                  <a:gd name="T4" fmla="*/ 12 w 25"/>
                  <a:gd name="T5" fmla="*/ 11 h 15"/>
                  <a:gd name="T6" fmla="*/ 17 w 25"/>
                  <a:gd name="T7" fmla="*/ 13 h 15"/>
                  <a:gd name="T8" fmla="*/ 22 w 25"/>
                  <a:gd name="T9" fmla="*/ 15 h 15"/>
                  <a:gd name="T10" fmla="*/ 24 w 25"/>
                  <a:gd name="T11" fmla="*/ 11 h 15"/>
                  <a:gd name="T12" fmla="*/ 15 w 25"/>
                  <a:gd name="T13" fmla="*/ 2 h 15"/>
                  <a:gd name="T14" fmla="*/ 3 w 25"/>
                  <a:gd name="T15" fmla="*/ 2 h 15"/>
                  <a:gd name="T16" fmla="*/ 1 w 25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5">
                    <a:moveTo>
                      <a:pt x="1" y="6"/>
                    </a:moveTo>
                    <a:cubicBezTo>
                      <a:pt x="2" y="7"/>
                      <a:pt x="4" y="8"/>
                      <a:pt x="6" y="9"/>
                    </a:cubicBezTo>
                    <a:cubicBezTo>
                      <a:pt x="8" y="10"/>
                      <a:pt x="10" y="10"/>
                      <a:pt x="12" y="11"/>
                    </a:cubicBezTo>
                    <a:cubicBezTo>
                      <a:pt x="13" y="12"/>
                      <a:pt x="15" y="13"/>
                      <a:pt x="17" y="13"/>
                    </a:cubicBezTo>
                    <a:cubicBezTo>
                      <a:pt x="19" y="14"/>
                      <a:pt x="20" y="15"/>
                      <a:pt x="22" y="15"/>
                    </a:cubicBezTo>
                    <a:cubicBezTo>
                      <a:pt x="24" y="15"/>
                      <a:pt x="25" y="14"/>
                      <a:pt x="24" y="11"/>
                    </a:cubicBezTo>
                    <a:cubicBezTo>
                      <a:pt x="24" y="8"/>
                      <a:pt x="21" y="5"/>
                      <a:pt x="15" y="2"/>
                    </a:cubicBezTo>
                    <a:cubicBezTo>
                      <a:pt x="10" y="0"/>
                      <a:pt x="5" y="0"/>
                      <a:pt x="3" y="2"/>
                    </a:cubicBezTo>
                    <a:cubicBezTo>
                      <a:pt x="0" y="3"/>
                      <a:pt x="0" y="5"/>
                      <a:pt x="1" y="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DD1D8A1-5E64-6F92-F1B4-60A270FF0C97}"/>
                  </a:ext>
                </a:extLst>
              </p:cNvPr>
              <p:cNvSpPr/>
              <p:nvPr/>
            </p:nvSpPr>
            <p:spPr bwMode="auto">
              <a:xfrm>
                <a:off x="6418263" y="2749551"/>
                <a:ext cx="101600" cy="38100"/>
              </a:xfrm>
              <a:custGeom>
                <a:avLst/>
                <a:gdLst>
                  <a:gd name="T0" fmla="*/ 25 w 27"/>
                  <a:gd name="T1" fmla="*/ 9 h 10"/>
                  <a:gd name="T2" fmla="*/ 19 w 27"/>
                  <a:gd name="T3" fmla="*/ 9 h 10"/>
                  <a:gd name="T4" fmla="*/ 14 w 27"/>
                  <a:gd name="T5" fmla="*/ 9 h 10"/>
                  <a:gd name="T6" fmla="*/ 8 w 27"/>
                  <a:gd name="T7" fmla="*/ 10 h 10"/>
                  <a:gd name="T8" fmla="*/ 2 w 27"/>
                  <a:gd name="T9" fmla="*/ 10 h 10"/>
                  <a:gd name="T10" fmla="*/ 2 w 27"/>
                  <a:gd name="T11" fmla="*/ 5 h 10"/>
                  <a:gd name="T12" fmla="*/ 13 w 27"/>
                  <a:gd name="T13" fmla="*/ 0 h 10"/>
                  <a:gd name="T14" fmla="*/ 25 w 27"/>
                  <a:gd name="T15" fmla="*/ 4 h 10"/>
                  <a:gd name="T16" fmla="*/ 25 w 2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0">
                    <a:moveTo>
                      <a:pt x="25" y="9"/>
                    </a:moveTo>
                    <a:cubicBezTo>
                      <a:pt x="23" y="9"/>
                      <a:pt x="21" y="9"/>
                      <a:pt x="19" y="9"/>
                    </a:cubicBezTo>
                    <a:cubicBezTo>
                      <a:pt x="17" y="9"/>
                      <a:pt x="15" y="9"/>
                      <a:pt x="14" y="9"/>
                    </a:cubicBezTo>
                    <a:cubicBezTo>
                      <a:pt x="12" y="10"/>
                      <a:pt x="10" y="10"/>
                      <a:pt x="8" y="10"/>
                    </a:cubicBezTo>
                    <a:cubicBezTo>
                      <a:pt x="6" y="10"/>
                      <a:pt x="4" y="10"/>
                      <a:pt x="2" y="10"/>
                    </a:cubicBezTo>
                    <a:cubicBezTo>
                      <a:pt x="1" y="9"/>
                      <a:pt x="0" y="7"/>
                      <a:pt x="2" y="5"/>
                    </a:cubicBezTo>
                    <a:cubicBezTo>
                      <a:pt x="3" y="3"/>
                      <a:pt x="7" y="0"/>
                      <a:pt x="13" y="0"/>
                    </a:cubicBezTo>
                    <a:cubicBezTo>
                      <a:pt x="19" y="0"/>
                      <a:pt x="23" y="2"/>
                      <a:pt x="25" y="4"/>
                    </a:cubicBezTo>
                    <a:cubicBezTo>
                      <a:pt x="27" y="6"/>
                      <a:pt x="26" y="8"/>
                      <a:pt x="25" y="9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F6F5336-1A78-AF1D-5BAF-209B316F659A}"/>
                  </a:ext>
                </a:extLst>
              </p:cNvPr>
              <p:cNvSpPr/>
              <p:nvPr/>
            </p:nvSpPr>
            <p:spPr bwMode="auto">
              <a:xfrm>
                <a:off x="6557963" y="2998788"/>
                <a:ext cx="125413" cy="93663"/>
              </a:xfrm>
              <a:custGeom>
                <a:avLst/>
                <a:gdLst>
                  <a:gd name="T0" fmla="*/ 26 w 33"/>
                  <a:gd name="T1" fmla="*/ 1 h 25"/>
                  <a:gd name="T2" fmla="*/ 21 w 33"/>
                  <a:gd name="T3" fmla="*/ 2 h 25"/>
                  <a:gd name="T4" fmla="*/ 4 w 33"/>
                  <a:gd name="T5" fmla="*/ 10 h 25"/>
                  <a:gd name="T6" fmla="*/ 1 w 33"/>
                  <a:gd name="T7" fmla="*/ 14 h 25"/>
                  <a:gd name="T8" fmla="*/ 20 w 33"/>
                  <a:gd name="T9" fmla="*/ 19 h 25"/>
                  <a:gd name="T10" fmla="*/ 26 w 33"/>
                  <a:gd name="T11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5">
                    <a:moveTo>
                      <a:pt x="26" y="1"/>
                    </a:moveTo>
                    <a:cubicBezTo>
                      <a:pt x="24" y="0"/>
                      <a:pt x="22" y="0"/>
                      <a:pt x="21" y="2"/>
                    </a:cubicBezTo>
                    <a:cubicBezTo>
                      <a:pt x="18" y="4"/>
                      <a:pt x="12" y="9"/>
                      <a:pt x="4" y="10"/>
                    </a:cubicBezTo>
                    <a:cubicBezTo>
                      <a:pt x="1" y="10"/>
                      <a:pt x="0" y="12"/>
                      <a:pt x="1" y="14"/>
                    </a:cubicBezTo>
                    <a:cubicBezTo>
                      <a:pt x="3" y="18"/>
                      <a:pt x="9" y="25"/>
                      <a:pt x="20" y="19"/>
                    </a:cubicBezTo>
                    <a:cubicBezTo>
                      <a:pt x="33" y="13"/>
                      <a:pt x="30" y="4"/>
                      <a:pt x="26" y="1"/>
                    </a:cubicBezTo>
                    <a:close/>
                  </a:path>
                </a:pathLst>
              </a:custGeom>
              <a:solidFill>
                <a:srgbClr val="FE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66CDA39-ED33-94B4-6B73-D308D01C3CE5}"/>
                  </a:ext>
                </a:extLst>
              </p:cNvPr>
              <p:cNvSpPr/>
              <p:nvPr/>
            </p:nvSpPr>
            <p:spPr bwMode="auto">
              <a:xfrm>
                <a:off x="6554788" y="2990851"/>
                <a:ext cx="123825" cy="95250"/>
              </a:xfrm>
              <a:custGeom>
                <a:avLst/>
                <a:gdLst>
                  <a:gd name="T0" fmla="*/ 13 w 33"/>
                  <a:gd name="T1" fmla="*/ 25 h 25"/>
                  <a:gd name="T2" fmla="*/ 1 w 33"/>
                  <a:gd name="T3" fmla="*/ 17 h 25"/>
                  <a:gd name="T4" fmla="*/ 1 w 33"/>
                  <a:gd name="T5" fmla="*/ 12 h 25"/>
                  <a:gd name="T6" fmla="*/ 4 w 33"/>
                  <a:gd name="T7" fmla="*/ 10 h 25"/>
                  <a:gd name="T8" fmla="*/ 20 w 33"/>
                  <a:gd name="T9" fmla="*/ 2 h 25"/>
                  <a:gd name="T10" fmla="*/ 28 w 33"/>
                  <a:gd name="T11" fmla="*/ 1 h 25"/>
                  <a:gd name="T12" fmla="*/ 33 w 33"/>
                  <a:gd name="T13" fmla="*/ 10 h 25"/>
                  <a:gd name="T14" fmla="*/ 22 w 33"/>
                  <a:gd name="T15" fmla="*/ 23 h 25"/>
                  <a:gd name="T16" fmla="*/ 13 w 33"/>
                  <a:gd name="T17" fmla="*/ 25 h 25"/>
                  <a:gd name="T18" fmla="*/ 25 w 33"/>
                  <a:gd name="T19" fmla="*/ 4 h 25"/>
                  <a:gd name="T20" fmla="*/ 23 w 33"/>
                  <a:gd name="T21" fmla="*/ 5 h 25"/>
                  <a:gd name="T22" fmla="*/ 5 w 33"/>
                  <a:gd name="T23" fmla="*/ 14 h 25"/>
                  <a:gd name="T24" fmla="*/ 4 w 33"/>
                  <a:gd name="T25" fmla="*/ 14 h 25"/>
                  <a:gd name="T26" fmla="*/ 4 w 33"/>
                  <a:gd name="T27" fmla="*/ 15 h 25"/>
                  <a:gd name="T28" fmla="*/ 20 w 33"/>
                  <a:gd name="T29" fmla="*/ 20 h 25"/>
                  <a:gd name="T30" fmla="*/ 29 w 33"/>
                  <a:gd name="T31" fmla="*/ 10 h 25"/>
                  <a:gd name="T32" fmla="*/ 26 w 33"/>
                  <a:gd name="T33" fmla="*/ 5 h 25"/>
                  <a:gd name="T34" fmla="*/ 26 w 33"/>
                  <a:gd name="T35" fmla="*/ 5 h 25"/>
                  <a:gd name="T36" fmla="*/ 25 w 33"/>
                  <a:gd name="T37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25">
                    <a:moveTo>
                      <a:pt x="13" y="25"/>
                    </a:moveTo>
                    <a:cubicBezTo>
                      <a:pt x="5" y="25"/>
                      <a:pt x="2" y="19"/>
                      <a:pt x="1" y="17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3" y="10"/>
                      <a:pt x="4" y="10"/>
                    </a:cubicBezTo>
                    <a:cubicBezTo>
                      <a:pt x="12" y="9"/>
                      <a:pt x="18" y="5"/>
                      <a:pt x="20" y="2"/>
                    </a:cubicBezTo>
                    <a:cubicBezTo>
                      <a:pt x="22" y="0"/>
                      <a:pt x="26" y="0"/>
                      <a:pt x="28" y="1"/>
                    </a:cubicBezTo>
                    <a:cubicBezTo>
                      <a:pt x="31" y="3"/>
                      <a:pt x="33" y="7"/>
                      <a:pt x="33" y="10"/>
                    </a:cubicBezTo>
                    <a:cubicBezTo>
                      <a:pt x="32" y="13"/>
                      <a:pt x="31" y="19"/>
                      <a:pt x="22" y="23"/>
                    </a:cubicBezTo>
                    <a:cubicBezTo>
                      <a:pt x="18" y="25"/>
                      <a:pt x="15" y="25"/>
                      <a:pt x="13" y="25"/>
                    </a:cubicBezTo>
                    <a:close/>
                    <a:moveTo>
                      <a:pt x="25" y="4"/>
                    </a:moveTo>
                    <a:cubicBezTo>
                      <a:pt x="24" y="4"/>
                      <a:pt x="23" y="5"/>
                      <a:pt x="23" y="5"/>
                    </a:cubicBezTo>
                    <a:cubicBezTo>
                      <a:pt x="20" y="8"/>
                      <a:pt x="14" y="13"/>
                      <a:pt x="5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5"/>
                      <a:pt x="4" y="15"/>
                    </a:cubicBezTo>
                    <a:cubicBezTo>
                      <a:pt x="6" y="19"/>
                      <a:pt x="10" y="24"/>
                      <a:pt x="20" y="20"/>
                    </a:cubicBezTo>
                    <a:cubicBezTo>
                      <a:pt x="25" y="17"/>
                      <a:pt x="28" y="13"/>
                      <a:pt x="29" y="10"/>
                    </a:cubicBezTo>
                    <a:cubicBezTo>
                      <a:pt x="29" y="7"/>
                      <a:pt x="27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5" y="4"/>
                      <a:pt x="25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6E4A5C7-51FE-32D8-46A7-3EC5DE2DBD87}"/>
                  </a:ext>
                </a:extLst>
              </p:cNvPr>
              <p:cNvSpPr/>
              <p:nvPr/>
            </p:nvSpPr>
            <p:spPr bwMode="auto">
              <a:xfrm>
                <a:off x="6350001" y="2760663"/>
                <a:ext cx="182563" cy="166688"/>
              </a:xfrm>
              <a:custGeom>
                <a:avLst/>
                <a:gdLst>
                  <a:gd name="T0" fmla="*/ 23 w 48"/>
                  <a:gd name="T1" fmla="*/ 44 h 44"/>
                  <a:gd name="T2" fmla="*/ 16 w 48"/>
                  <a:gd name="T3" fmla="*/ 43 h 44"/>
                  <a:gd name="T4" fmla="*/ 3 w 48"/>
                  <a:gd name="T5" fmla="*/ 32 h 44"/>
                  <a:gd name="T6" fmla="*/ 2 w 48"/>
                  <a:gd name="T7" fmla="*/ 15 h 44"/>
                  <a:gd name="T8" fmla="*/ 14 w 48"/>
                  <a:gd name="T9" fmla="*/ 3 h 44"/>
                  <a:gd name="T10" fmla="*/ 30 w 48"/>
                  <a:gd name="T11" fmla="*/ 2 h 44"/>
                  <a:gd name="T12" fmla="*/ 44 w 48"/>
                  <a:gd name="T13" fmla="*/ 30 h 44"/>
                  <a:gd name="T14" fmla="*/ 23 w 48"/>
                  <a:gd name="T15" fmla="*/ 44 h 44"/>
                  <a:gd name="T16" fmla="*/ 23 w 48"/>
                  <a:gd name="T17" fmla="*/ 4 h 44"/>
                  <a:gd name="T18" fmla="*/ 15 w 48"/>
                  <a:gd name="T19" fmla="*/ 6 h 44"/>
                  <a:gd name="T20" fmla="*/ 6 w 48"/>
                  <a:gd name="T21" fmla="*/ 16 h 44"/>
                  <a:gd name="T22" fmla="*/ 7 w 48"/>
                  <a:gd name="T23" fmla="*/ 30 h 44"/>
                  <a:gd name="T24" fmla="*/ 17 w 48"/>
                  <a:gd name="T25" fmla="*/ 39 h 44"/>
                  <a:gd name="T26" fmla="*/ 31 w 48"/>
                  <a:gd name="T27" fmla="*/ 39 h 44"/>
                  <a:gd name="T28" fmla="*/ 40 w 48"/>
                  <a:gd name="T29" fmla="*/ 28 h 44"/>
                  <a:gd name="T30" fmla="*/ 39 w 48"/>
                  <a:gd name="T31" fmla="*/ 15 h 44"/>
                  <a:gd name="T32" fmla="*/ 29 w 48"/>
                  <a:gd name="T33" fmla="*/ 5 h 44"/>
                  <a:gd name="T34" fmla="*/ 23 w 48"/>
                  <a:gd name="T35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8" h="44">
                    <a:moveTo>
                      <a:pt x="23" y="44"/>
                    </a:moveTo>
                    <a:cubicBezTo>
                      <a:pt x="21" y="44"/>
                      <a:pt x="18" y="44"/>
                      <a:pt x="16" y="43"/>
                    </a:cubicBezTo>
                    <a:cubicBezTo>
                      <a:pt x="10" y="41"/>
                      <a:pt x="6" y="37"/>
                      <a:pt x="3" y="32"/>
                    </a:cubicBezTo>
                    <a:cubicBezTo>
                      <a:pt x="1" y="27"/>
                      <a:pt x="0" y="21"/>
                      <a:pt x="2" y="15"/>
                    </a:cubicBezTo>
                    <a:cubicBezTo>
                      <a:pt x="4" y="10"/>
                      <a:pt x="8" y="5"/>
                      <a:pt x="14" y="3"/>
                    </a:cubicBezTo>
                    <a:cubicBezTo>
                      <a:pt x="19" y="0"/>
                      <a:pt x="25" y="0"/>
                      <a:pt x="30" y="2"/>
                    </a:cubicBezTo>
                    <a:cubicBezTo>
                      <a:pt x="42" y="6"/>
                      <a:pt x="48" y="18"/>
                      <a:pt x="44" y="30"/>
                    </a:cubicBezTo>
                    <a:cubicBezTo>
                      <a:pt x="41" y="39"/>
                      <a:pt x="32" y="44"/>
                      <a:pt x="23" y="44"/>
                    </a:cubicBezTo>
                    <a:close/>
                    <a:moveTo>
                      <a:pt x="23" y="4"/>
                    </a:moveTo>
                    <a:cubicBezTo>
                      <a:pt x="20" y="4"/>
                      <a:pt x="18" y="5"/>
                      <a:pt x="15" y="6"/>
                    </a:cubicBezTo>
                    <a:cubicBezTo>
                      <a:pt x="11" y="8"/>
                      <a:pt x="8" y="12"/>
                      <a:pt x="6" y="16"/>
                    </a:cubicBezTo>
                    <a:cubicBezTo>
                      <a:pt x="5" y="21"/>
                      <a:pt x="5" y="26"/>
                      <a:pt x="7" y="30"/>
                    </a:cubicBezTo>
                    <a:cubicBezTo>
                      <a:pt x="9" y="35"/>
                      <a:pt x="13" y="38"/>
                      <a:pt x="17" y="39"/>
                    </a:cubicBezTo>
                    <a:cubicBezTo>
                      <a:pt x="22" y="41"/>
                      <a:pt x="27" y="41"/>
                      <a:pt x="31" y="39"/>
                    </a:cubicBezTo>
                    <a:cubicBezTo>
                      <a:pt x="35" y="37"/>
                      <a:pt x="38" y="33"/>
                      <a:pt x="40" y="28"/>
                    </a:cubicBezTo>
                    <a:cubicBezTo>
                      <a:pt x="42" y="24"/>
                      <a:pt x="41" y="19"/>
                      <a:pt x="39" y="15"/>
                    </a:cubicBezTo>
                    <a:cubicBezTo>
                      <a:pt x="37" y="10"/>
                      <a:pt x="34" y="7"/>
                      <a:pt x="29" y="5"/>
                    </a:cubicBezTo>
                    <a:cubicBezTo>
                      <a:pt x="27" y="5"/>
                      <a:pt x="25" y="4"/>
                      <a:pt x="23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6CFDEF0-BF98-58BB-7709-D73250D91334}"/>
                  </a:ext>
                </a:extLst>
              </p:cNvPr>
              <p:cNvSpPr/>
              <p:nvPr/>
            </p:nvSpPr>
            <p:spPr bwMode="auto">
              <a:xfrm>
                <a:off x="6459538" y="2828926"/>
                <a:ext cx="98425" cy="158750"/>
              </a:xfrm>
              <a:custGeom>
                <a:avLst/>
                <a:gdLst>
                  <a:gd name="T0" fmla="*/ 26 w 26"/>
                  <a:gd name="T1" fmla="*/ 0 h 42"/>
                  <a:gd name="T2" fmla="*/ 21 w 26"/>
                  <a:gd name="T3" fmla="*/ 13 h 42"/>
                  <a:gd name="T4" fmla="*/ 9 w 26"/>
                  <a:gd name="T5" fmla="*/ 18 h 42"/>
                  <a:gd name="T6" fmla="*/ 3 w 26"/>
                  <a:gd name="T7" fmla="*/ 21 h 42"/>
                  <a:gd name="T8" fmla="*/ 12 w 26"/>
                  <a:gd name="T9" fmla="*/ 40 h 42"/>
                  <a:gd name="T10" fmla="*/ 17 w 26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42">
                    <a:moveTo>
                      <a:pt x="26" y="0"/>
                    </a:moveTo>
                    <a:cubicBezTo>
                      <a:pt x="21" y="13"/>
                      <a:pt x="21" y="13"/>
                      <a:pt x="21" y="13"/>
                    </a:cubicBezTo>
                    <a:cubicBezTo>
                      <a:pt x="19" y="17"/>
                      <a:pt x="14" y="20"/>
                      <a:pt x="9" y="18"/>
                    </a:cubicBezTo>
                    <a:cubicBezTo>
                      <a:pt x="6" y="17"/>
                      <a:pt x="4" y="19"/>
                      <a:pt x="3" y="21"/>
                    </a:cubicBezTo>
                    <a:cubicBezTo>
                      <a:pt x="0" y="29"/>
                      <a:pt x="4" y="38"/>
                      <a:pt x="12" y="40"/>
                    </a:cubicBezTo>
                    <a:cubicBezTo>
                      <a:pt x="17" y="42"/>
                      <a:pt x="17" y="42"/>
                      <a:pt x="17" y="42"/>
                    </a:cubicBezTo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BC82DF0-8803-B43B-4395-37B1E2AD4BCE}"/>
                  </a:ext>
                </a:extLst>
              </p:cNvPr>
              <p:cNvSpPr/>
              <p:nvPr/>
            </p:nvSpPr>
            <p:spPr bwMode="auto">
              <a:xfrm>
                <a:off x="6456363" y="2820988"/>
                <a:ext cx="109538" cy="173038"/>
              </a:xfrm>
              <a:custGeom>
                <a:avLst/>
                <a:gdLst>
                  <a:gd name="T0" fmla="*/ 18 w 29"/>
                  <a:gd name="T1" fmla="*/ 46 h 46"/>
                  <a:gd name="T2" fmla="*/ 17 w 29"/>
                  <a:gd name="T3" fmla="*/ 46 h 46"/>
                  <a:gd name="T4" fmla="*/ 12 w 29"/>
                  <a:gd name="T5" fmla="*/ 44 h 46"/>
                  <a:gd name="T6" fmla="*/ 3 w 29"/>
                  <a:gd name="T7" fmla="*/ 35 h 46"/>
                  <a:gd name="T8" fmla="*/ 2 w 29"/>
                  <a:gd name="T9" fmla="*/ 22 h 46"/>
                  <a:gd name="T10" fmla="*/ 5 w 29"/>
                  <a:gd name="T11" fmla="*/ 19 h 46"/>
                  <a:gd name="T12" fmla="*/ 11 w 29"/>
                  <a:gd name="T13" fmla="*/ 18 h 46"/>
                  <a:gd name="T14" fmla="*/ 16 w 29"/>
                  <a:gd name="T15" fmla="*/ 18 h 46"/>
                  <a:gd name="T16" fmla="*/ 20 w 29"/>
                  <a:gd name="T17" fmla="*/ 14 h 46"/>
                  <a:gd name="T18" fmla="*/ 25 w 29"/>
                  <a:gd name="T19" fmla="*/ 1 h 46"/>
                  <a:gd name="T20" fmla="*/ 27 w 29"/>
                  <a:gd name="T21" fmla="*/ 0 h 46"/>
                  <a:gd name="T22" fmla="*/ 28 w 29"/>
                  <a:gd name="T23" fmla="*/ 2 h 46"/>
                  <a:gd name="T24" fmla="*/ 24 w 29"/>
                  <a:gd name="T25" fmla="*/ 15 h 46"/>
                  <a:gd name="T26" fmla="*/ 18 w 29"/>
                  <a:gd name="T27" fmla="*/ 22 h 46"/>
                  <a:gd name="T28" fmla="*/ 9 w 29"/>
                  <a:gd name="T29" fmla="*/ 22 h 46"/>
                  <a:gd name="T30" fmla="*/ 6 w 29"/>
                  <a:gd name="T31" fmla="*/ 24 h 46"/>
                  <a:gd name="T32" fmla="*/ 6 w 29"/>
                  <a:gd name="T33" fmla="*/ 34 h 46"/>
                  <a:gd name="T34" fmla="*/ 14 w 29"/>
                  <a:gd name="T35" fmla="*/ 41 h 46"/>
                  <a:gd name="T36" fmla="*/ 19 w 29"/>
                  <a:gd name="T37" fmla="*/ 42 h 46"/>
                  <a:gd name="T38" fmla="*/ 20 w 29"/>
                  <a:gd name="T39" fmla="*/ 45 h 46"/>
                  <a:gd name="T40" fmla="*/ 18 w 29"/>
                  <a:gd name="T4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46">
                    <a:moveTo>
                      <a:pt x="18" y="46"/>
                    </a:moveTo>
                    <a:cubicBezTo>
                      <a:pt x="17" y="46"/>
                      <a:pt x="17" y="46"/>
                      <a:pt x="17" y="46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8" y="43"/>
                      <a:pt x="5" y="40"/>
                      <a:pt x="3" y="35"/>
                    </a:cubicBezTo>
                    <a:cubicBezTo>
                      <a:pt x="1" y="31"/>
                      <a:pt x="0" y="27"/>
                      <a:pt x="2" y="22"/>
                    </a:cubicBezTo>
                    <a:cubicBezTo>
                      <a:pt x="3" y="21"/>
                      <a:pt x="4" y="19"/>
                      <a:pt x="5" y="19"/>
                    </a:cubicBezTo>
                    <a:cubicBezTo>
                      <a:pt x="7" y="18"/>
                      <a:pt x="9" y="18"/>
                      <a:pt x="11" y="18"/>
                    </a:cubicBezTo>
                    <a:cubicBezTo>
                      <a:pt x="12" y="19"/>
                      <a:pt x="14" y="19"/>
                      <a:pt x="16" y="18"/>
                    </a:cubicBezTo>
                    <a:cubicBezTo>
                      <a:pt x="18" y="17"/>
                      <a:pt x="19" y="16"/>
                      <a:pt x="20" y="1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8" y="0"/>
                      <a:pt x="29" y="1"/>
                      <a:pt x="28" y="2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8" y="22"/>
                      <a:pt x="6" y="22"/>
                      <a:pt x="6" y="24"/>
                    </a:cubicBezTo>
                    <a:cubicBezTo>
                      <a:pt x="5" y="27"/>
                      <a:pt x="5" y="31"/>
                      <a:pt x="6" y="34"/>
                    </a:cubicBezTo>
                    <a:cubicBezTo>
                      <a:pt x="8" y="37"/>
                      <a:pt x="10" y="39"/>
                      <a:pt x="14" y="41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0" y="43"/>
                      <a:pt x="20" y="44"/>
                      <a:pt x="20" y="45"/>
                    </a:cubicBezTo>
                    <a:cubicBezTo>
                      <a:pt x="20" y="46"/>
                      <a:pt x="19" y="46"/>
                      <a:pt x="18" y="4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C0EB716-B1AD-06D0-5FC0-807FA4A8FD19}"/>
                  </a:ext>
                </a:extLst>
              </p:cNvPr>
              <p:cNvSpPr/>
              <p:nvPr/>
            </p:nvSpPr>
            <p:spPr bwMode="auto">
              <a:xfrm>
                <a:off x="6557963" y="2787651"/>
                <a:ext cx="204788" cy="200025"/>
              </a:xfrm>
              <a:custGeom>
                <a:avLst/>
                <a:gdLst>
                  <a:gd name="T0" fmla="*/ 28 w 54"/>
                  <a:gd name="T1" fmla="*/ 53 h 53"/>
                  <a:gd name="T2" fmla="*/ 20 w 54"/>
                  <a:gd name="T3" fmla="*/ 52 h 53"/>
                  <a:gd name="T4" fmla="*/ 4 w 54"/>
                  <a:gd name="T5" fmla="*/ 20 h 53"/>
                  <a:gd name="T6" fmla="*/ 36 w 54"/>
                  <a:gd name="T7" fmla="*/ 5 h 53"/>
                  <a:gd name="T8" fmla="*/ 50 w 54"/>
                  <a:gd name="T9" fmla="*/ 17 h 53"/>
                  <a:gd name="T10" fmla="*/ 51 w 54"/>
                  <a:gd name="T11" fmla="*/ 37 h 53"/>
                  <a:gd name="T12" fmla="*/ 28 w 54"/>
                  <a:gd name="T13" fmla="*/ 53 h 53"/>
                  <a:gd name="T14" fmla="*/ 28 w 54"/>
                  <a:gd name="T15" fmla="*/ 7 h 53"/>
                  <a:gd name="T16" fmla="*/ 8 w 54"/>
                  <a:gd name="T17" fmla="*/ 21 h 53"/>
                  <a:gd name="T18" fmla="*/ 21 w 54"/>
                  <a:gd name="T19" fmla="*/ 48 h 53"/>
                  <a:gd name="T20" fmla="*/ 48 w 54"/>
                  <a:gd name="T21" fmla="*/ 35 h 53"/>
                  <a:gd name="T22" fmla="*/ 35 w 54"/>
                  <a:gd name="T23" fmla="*/ 8 h 53"/>
                  <a:gd name="T24" fmla="*/ 28 w 54"/>
                  <a:gd name="T25" fmla="*/ 7 h 53"/>
                  <a:gd name="T26" fmla="*/ 50 w 54"/>
                  <a:gd name="T27" fmla="*/ 36 h 53"/>
                  <a:gd name="T28" fmla="*/ 50 w 54"/>
                  <a:gd name="T29" fmla="*/ 3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53">
                    <a:moveTo>
                      <a:pt x="28" y="53"/>
                    </a:moveTo>
                    <a:cubicBezTo>
                      <a:pt x="25" y="53"/>
                      <a:pt x="22" y="53"/>
                      <a:pt x="20" y="52"/>
                    </a:cubicBezTo>
                    <a:cubicBezTo>
                      <a:pt x="7" y="47"/>
                      <a:pt x="0" y="33"/>
                      <a:pt x="4" y="20"/>
                    </a:cubicBezTo>
                    <a:cubicBezTo>
                      <a:pt x="9" y="7"/>
                      <a:pt x="23" y="0"/>
                      <a:pt x="36" y="5"/>
                    </a:cubicBezTo>
                    <a:cubicBezTo>
                      <a:pt x="42" y="7"/>
                      <a:pt x="47" y="11"/>
                      <a:pt x="50" y="17"/>
                    </a:cubicBezTo>
                    <a:cubicBezTo>
                      <a:pt x="53" y="23"/>
                      <a:pt x="54" y="30"/>
                      <a:pt x="51" y="37"/>
                    </a:cubicBezTo>
                    <a:cubicBezTo>
                      <a:pt x="48" y="47"/>
                      <a:pt x="38" y="53"/>
                      <a:pt x="28" y="53"/>
                    </a:cubicBezTo>
                    <a:close/>
                    <a:moveTo>
                      <a:pt x="28" y="7"/>
                    </a:moveTo>
                    <a:cubicBezTo>
                      <a:pt x="19" y="7"/>
                      <a:pt x="11" y="13"/>
                      <a:pt x="8" y="21"/>
                    </a:cubicBezTo>
                    <a:cubicBezTo>
                      <a:pt x="4" y="32"/>
                      <a:pt x="10" y="44"/>
                      <a:pt x="21" y="48"/>
                    </a:cubicBezTo>
                    <a:cubicBezTo>
                      <a:pt x="32" y="52"/>
                      <a:pt x="44" y="46"/>
                      <a:pt x="48" y="35"/>
                    </a:cubicBezTo>
                    <a:cubicBezTo>
                      <a:pt x="51" y="24"/>
                      <a:pt x="46" y="12"/>
                      <a:pt x="35" y="8"/>
                    </a:cubicBezTo>
                    <a:cubicBezTo>
                      <a:pt x="32" y="8"/>
                      <a:pt x="30" y="7"/>
                      <a:pt x="28" y="7"/>
                    </a:cubicBezTo>
                    <a:close/>
                    <a:moveTo>
                      <a:pt x="50" y="36"/>
                    </a:moveTo>
                    <a:cubicBezTo>
                      <a:pt x="50" y="36"/>
                      <a:pt x="50" y="36"/>
                      <a:pt x="50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517A0E1-312C-7306-A1FA-5EBC66FF7FC7}"/>
                  </a:ext>
                </a:extLst>
              </p:cNvPr>
              <p:cNvSpPr/>
              <p:nvPr/>
            </p:nvSpPr>
            <p:spPr bwMode="auto">
              <a:xfrm>
                <a:off x="6505576" y="2832101"/>
                <a:ext cx="79375" cy="46038"/>
              </a:xfrm>
              <a:custGeom>
                <a:avLst/>
                <a:gdLst>
                  <a:gd name="T0" fmla="*/ 19 w 21"/>
                  <a:gd name="T1" fmla="*/ 12 h 12"/>
                  <a:gd name="T2" fmla="*/ 18 w 21"/>
                  <a:gd name="T3" fmla="*/ 11 h 12"/>
                  <a:gd name="T4" fmla="*/ 3 w 21"/>
                  <a:gd name="T5" fmla="*/ 8 h 12"/>
                  <a:gd name="T6" fmla="*/ 0 w 21"/>
                  <a:gd name="T7" fmla="*/ 7 h 12"/>
                  <a:gd name="T8" fmla="*/ 1 w 21"/>
                  <a:gd name="T9" fmla="*/ 4 h 12"/>
                  <a:gd name="T10" fmla="*/ 20 w 21"/>
                  <a:gd name="T11" fmla="*/ 8 h 12"/>
                  <a:gd name="T12" fmla="*/ 21 w 21"/>
                  <a:gd name="T13" fmla="*/ 11 h 12"/>
                  <a:gd name="T14" fmla="*/ 19 w 21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2">
                    <a:moveTo>
                      <a:pt x="19" y="12"/>
                    </a:moveTo>
                    <a:cubicBezTo>
                      <a:pt x="19" y="12"/>
                      <a:pt x="18" y="12"/>
                      <a:pt x="18" y="11"/>
                    </a:cubicBezTo>
                    <a:cubicBezTo>
                      <a:pt x="10" y="4"/>
                      <a:pt x="3" y="7"/>
                      <a:pt x="3" y="8"/>
                    </a:cubicBezTo>
                    <a:cubicBezTo>
                      <a:pt x="2" y="8"/>
                      <a:pt x="1" y="8"/>
                      <a:pt x="0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4" y="2"/>
                      <a:pt x="12" y="0"/>
                      <a:pt x="20" y="8"/>
                    </a:cubicBezTo>
                    <a:cubicBezTo>
                      <a:pt x="21" y="9"/>
                      <a:pt x="21" y="10"/>
                      <a:pt x="21" y="11"/>
                    </a:cubicBezTo>
                    <a:cubicBezTo>
                      <a:pt x="20" y="12"/>
                      <a:pt x="20" y="12"/>
                      <a:pt x="19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91A94AA-C01D-37C9-DC46-8CDECC4D7B3A}"/>
                  </a:ext>
                </a:extLst>
              </p:cNvPr>
              <p:cNvSpPr/>
              <p:nvPr/>
            </p:nvSpPr>
            <p:spPr bwMode="auto">
              <a:xfrm>
                <a:off x="6878638" y="3382963"/>
                <a:ext cx="695325" cy="1541463"/>
              </a:xfrm>
              <a:custGeom>
                <a:avLst/>
                <a:gdLst>
                  <a:gd name="T0" fmla="*/ 182 w 184"/>
                  <a:gd name="T1" fmla="*/ 408 h 408"/>
                  <a:gd name="T2" fmla="*/ 182 w 184"/>
                  <a:gd name="T3" fmla="*/ 408 h 408"/>
                  <a:gd name="T4" fmla="*/ 5 w 184"/>
                  <a:gd name="T5" fmla="*/ 406 h 408"/>
                  <a:gd name="T6" fmla="*/ 3 w 184"/>
                  <a:gd name="T7" fmla="*/ 404 h 408"/>
                  <a:gd name="T8" fmla="*/ 0 w 184"/>
                  <a:gd name="T9" fmla="*/ 3 h 408"/>
                  <a:gd name="T10" fmla="*/ 2 w 184"/>
                  <a:gd name="T11" fmla="*/ 1 h 408"/>
                  <a:gd name="T12" fmla="*/ 58 w 184"/>
                  <a:gd name="T13" fmla="*/ 0 h 408"/>
                  <a:gd name="T14" fmla="*/ 59 w 184"/>
                  <a:gd name="T15" fmla="*/ 0 h 408"/>
                  <a:gd name="T16" fmla="*/ 169 w 184"/>
                  <a:gd name="T17" fmla="*/ 76 h 408"/>
                  <a:gd name="T18" fmla="*/ 184 w 184"/>
                  <a:gd name="T19" fmla="*/ 406 h 408"/>
                  <a:gd name="T20" fmla="*/ 183 w 184"/>
                  <a:gd name="T21" fmla="*/ 407 h 408"/>
                  <a:gd name="T22" fmla="*/ 182 w 184"/>
                  <a:gd name="T23" fmla="*/ 408 h 408"/>
                  <a:gd name="T24" fmla="*/ 7 w 184"/>
                  <a:gd name="T25" fmla="*/ 402 h 408"/>
                  <a:gd name="T26" fmla="*/ 180 w 184"/>
                  <a:gd name="T27" fmla="*/ 404 h 408"/>
                  <a:gd name="T28" fmla="*/ 165 w 184"/>
                  <a:gd name="T29" fmla="*/ 77 h 408"/>
                  <a:gd name="T30" fmla="*/ 59 w 184"/>
                  <a:gd name="T31" fmla="*/ 4 h 408"/>
                  <a:gd name="T32" fmla="*/ 4 w 184"/>
                  <a:gd name="T33" fmla="*/ 5 h 408"/>
                  <a:gd name="T34" fmla="*/ 7 w 184"/>
                  <a:gd name="T35" fmla="*/ 40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408">
                    <a:moveTo>
                      <a:pt x="182" y="408"/>
                    </a:moveTo>
                    <a:cubicBezTo>
                      <a:pt x="182" y="408"/>
                      <a:pt x="182" y="408"/>
                      <a:pt x="182" y="408"/>
                    </a:cubicBezTo>
                    <a:cubicBezTo>
                      <a:pt x="5" y="406"/>
                      <a:pt x="5" y="406"/>
                      <a:pt x="5" y="406"/>
                    </a:cubicBezTo>
                    <a:cubicBezTo>
                      <a:pt x="4" y="406"/>
                      <a:pt x="3" y="405"/>
                      <a:pt x="3" y="40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113" y="0"/>
                      <a:pt x="158" y="32"/>
                      <a:pt x="169" y="76"/>
                    </a:cubicBezTo>
                    <a:cubicBezTo>
                      <a:pt x="184" y="406"/>
                      <a:pt x="184" y="406"/>
                      <a:pt x="184" y="406"/>
                    </a:cubicBezTo>
                    <a:cubicBezTo>
                      <a:pt x="184" y="406"/>
                      <a:pt x="183" y="407"/>
                      <a:pt x="183" y="407"/>
                    </a:cubicBezTo>
                    <a:cubicBezTo>
                      <a:pt x="183" y="407"/>
                      <a:pt x="182" y="408"/>
                      <a:pt x="182" y="408"/>
                    </a:cubicBezTo>
                    <a:close/>
                    <a:moveTo>
                      <a:pt x="7" y="402"/>
                    </a:moveTo>
                    <a:cubicBezTo>
                      <a:pt x="180" y="404"/>
                      <a:pt x="180" y="404"/>
                      <a:pt x="180" y="404"/>
                    </a:cubicBezTo>
                    <a:cubicBezTo>
                      <a:pt x="165" y="77"/>
                      <a:pt x="165" y="77"/>
                      <a:pt x="165" y="77"/>
                    </a:cubicBezTo>
                    <a:cubicBezTo>
                      <a:pt x="153" y="27"/>
                      <a:pt x="102" y="4"/>
                      <a:pt x="59" y="4"/>
                    </a:cubicBezTo>
                    <a:cubicBezTo>
                      <a:pt x="4" y="5"/>
                      <a:pt x="4" y="5"/>
                      <a:pt x="4" y="5"/>
                    </a:cubicBezTo>
                    <a:lnTo>
                      <a:pt x="7" y="402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553A8C6-F757-C194-A607-AD79EF042AC4}"/>
                  </a:ext>
                </a:extLst>
              </p:cNvPr>
              <p:cNvSpPr/>
              <p:nvPr/>
            </p:nvSpPr>
            <p:spPr bwMode="auto">
              <a:xfrm>
                <a:off x="6497638" y="3395663"/>
                <a:ext cx="400050" cy="1517650"/>
              </a:xfrm>
              <a:custGeom>
                <a:avLst/>
                <a:gdLst>
                  <a:gd name="T0" fmla="*/ 106 w 106"/>
                  <a:gd name="T1" fmla="*/ 402 h 402"/>
                  <a:gd name="T2" fmla="*/ 2 w 106"/>
                  <a:gd name="T3" fmla="*/ 402 h 402"/>
                  <a:gd name="T4" fmla="*/ 0 w 106"/>
                  <a:gd name="T5" fmla="*/ 0 h 402"/>
                  <a:gd name="T6" fmla="*/ 103 w 106"/>
                  <a:gd name="T7" fmla="*/ 0 h 402"/>
                  <a:gd name="T8" fmla="*/ 103 w 106"/>
                  <a:gd name="T9" fmla="*/ 0 h 402"/>
                  <a:gd name="T10" fmla="*/ 106 w 106"/>
                  <a:gd name="T11" fmla="*/ 40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402">
                    <a:moveTo>
                      <a:pt x="106" y="402"/>
                    </a:moveTo>
                    <a:cubicBezTo>
                      <a:pt x="2" y="402"/>
                      <a:pt x="2" y="402"/>
                      <a:pt x="2" y="40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19"/>
                      <a:pt x="71" y="19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lnTo>
                      <a:pt x="106" y="402"/>
                    </a:lnTo>
                    <a:close/>
                  </a:path>
                </a:pathLst>
              </a:cu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A06DB84-AB25-6EFC-F0FF-C924633423E6}"/>
                  </a:ext>
                </a:extLst>
              </p:cNvPr>
              <p:cNvSpPr/>
              <p:nvPr/>
            </p:nvSpPr>
            <p:spPr bwMode="auto">
              <a:xfrm>
                <a:off x="6497638" y="3365501"/>
                <a:ext cx="388938" cy="127000"/>
              </a:xfrm>
              <a:custGeom>
                <a:avLst/>
                <a:gdLst>
                  <a:gd name="T0" fmla="*/ 103 w 103"/>
                  <a:gd name="T1" fmla="*/ 0 h 34"/>
                  <a:gd name="T2" fmla="*/ 0 w 103"/>
                  <a:gd name="T3" fmla="*/ 1 h 34"/>
                  <a:gd name="T4" fmla="*/ 0 w 103"/>
                  <a:gd name="T5" fmla="*/ 17 h 34"/>
                  <a:gd name="T6" fmla="*/ 103 w 103"/>
                  <a:gd name="T7" fmla="*/ 16 h 34"/>
                  <a:gd name="T8" fmla="*/ 103 w 103"/>
                  <a:gd name="T9" fmla="*/ 16 h 34"/>
                  <a:gd name="T10" fmla="*/ 103 w 103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34">
                    <a:moveTo>
                      <a:pt x="103" y="0"/>
                    </a:moveTo>
                    <a:cubicBezTo>
                      <a:pt x="71" y="17"/>
                      <a:pt x="32" y="18"/>
                      <a:pt x="0" y="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2" y="34"/>
                      <a:pt x="71" y="34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0"/>
                      <a:pt x="103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4049D65-F6D4-B33D-78FF-D1EACBF53E2D}"/>
                  </a:ext>
                </a:extLst>
              </p:cNvPr>
              <p:cNvSpPr/>
              <p:nvPr/>
            </p:nvSpPr>
            <p:spPr bwMode="auto">
              <a:xfrm>
                <a:off x="6489701" y="3357563"/>
                <a:ext cx="404813" cy="128588"/>
              </a:xfrm>
              <a:custGeom>
                <a:avLst/>
                <a:gdLst>
                  <a:gd name="T0" fmla="*/ 53 w 107"/>
                  <a:gd name="T1" fmla="*/ 34 h 34"/>
                  <a:gd name="T2" fmla="*/ 1 w 107"/>
                  <a:gd name="T3" fmla="*/ 21 h 34"/>
                  <a:gd name="T4" fmla="*/ 0 w 107"/>
                  <a:gd name="T5" fmla="*/ 19 h 34"/>
                  <a:gd name="T6" fmla="*/ 0 w 107"/>
                  <a:gd name="T7" fmla="*/ 3 h 34"/>
                  <a:gd name="T8" fmla="*/ 0 w 107"/>
                  <a:gd name="T9" fmla="*/ 1 h 34"/>
                  <a:gd name="T10" fmla="*/ 2 w 107"/>
                  <a:gd name="T11" fmla="*/ 1 h 34"/>
                  <a:gd name="T12" fmla="*/ 104 w 107"/>
                  <a:gd name="T13" fmla="*/ 0 h 34"/>
                  <a:gd name="T14" fmla="*/ 106 w 107"/>
                  <a:gd name="T15" fmla="*/ 0 h 34"/>
                  <a:gd name="T16" fmla="*/ 107 w 107"/>
                  <a:gd name="T17" fmla="*/ 2 h 34"/>
                  <a:gd name="T18" fmla="*/ 107 w 107"/>
                  <a:gd name="T19" fmla="*/ 18 h 34"/>
                  <a:gd name="T20" fmla="*/ 106 w 107"/>
                  <a:gd name="T21" fmla="*/ 20 h 34"/>
                  <a:gd name="T22" fmla="*/ 53 w 107"/>
                  <a:gd name="T23" fmla="*/ 34 h 34"/>
                  <a:gd name="T24" fmla="*/ 4 w 107"/>
                  <a:gd name="T25" fmla="*/ 18 h 34"/>
                  <a:gd name="T26" fmla="*/ 103 w 107"/>
                  <a:gd name="T27" fmla="*/ 17 h 34"/>
                  <a:gd name="T28" fmla="*/ 103 w 107"/>
                  <a:gd name="T29" fmla="*/ 5 h 34"/>
                  <a:gd name="T30" fmla="*/ 4 w 107"/>
                  <a:gd name="T31" fmla="*/ 6 h 34"/>
                  <a:gd name="T32" fmla="*/ 4 w 107"/>
                  <a:gd name="T33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34">
                    <a:moveTo>
                      <a:pt x="53" y="34"/>
                    </a:moveTo>
                    <a:cubicBezTo>
                      <a:pt x="35" y="34"/>
                      <a:pt x="17" y="29"/>
                      <a:pt x="1" y="21"/>
                    </a:cubicBezTo>
                    <a:cubicBezTo>
                      <a:pt x="0" y="20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4" y="18"/>
                      <a:pt x="72" y="17"/>
                      <a:pt x="104" y="0"/>
                    </a:cubicBezTo>
                    <a:cubicBezTo>
                      <a:pt x="105" y="0"/>
                      <a:pt x="106" y="0"/>
                      <a:pt x="106" y="0"/>
                    </a:cubicBezTo>
                    <a:cubicBezTo>
                      <a:pt x="107" y="1"/>
                      <a:pt x="107" y="1"/>
                      <a:pt x="107" y="2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9"/>
                      <a:pt x="107" y="20"/>
                      <a:pt x="106" y="20"/>
                    </a:cubicBezTo>
                    <a:cubicBezTo>
                      <a:pt x="90" y="29"/>
                      <a:pt x="71" y="34"/>
                      <a:pt x="53" y="34"/>
                    </a:cubicBezTo>
                    <a:close/>
                    <a:moveTo>
                      <a:pt x="4" y="18"/>
                    </a:moveTo>
                    <a:cubicBezTo>
                      <a:pt x="35" y="34"/>
                      <a:pt x="72" y="33"/>
                      <a:pt x="103" y="17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72" y="21"/>
                      <a:pt x="35" y="21"/>
                      <a:pt x="4" y="6"/>
                    </a:cubicBezTo>
                    <a:lnTo>
                      <a:pt x="4" y="18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4A62451-C657-628C-7F63-51700310253F}"/>
                  </a:ext>
                </a:extLst>
              </p:cNvPr>
              <p:cNvSpPr/>
              <p:nvPr/>
            </p:nvSpPr>
            <p:spPr bwMode="auto">
              <a:xfrm>
                <a:off x="5248276" y="3028951"/>
                <a:ext cx="509588" cy="350838"/>
              </a:xfrm>
              <a:custGeom>
                <a:avLst/>
                <a:gdLst>
                  <a:gd name="T0" fmla="*/ 77 w 135"/>
                  <a:gd name="T1" fmla="*/ 62 h 93"/>
                  <a:gd name="T2" fmla="*/ 5 w 135"/>
                  <a:gd name="T3" fmla="*/ 84 h 93"/>
                  <a:gd name="T4" fmla="*/ 58 w 135"/>
                  <a:gd name="T5" fmla="*/ 30 h 93"/>
                  <a:gd name="T6" fmla="*/ 130 w 135"/>
                  <a:gd name="T7" fmla="*/ 9 h 93"/>
                  <a:gd name="T8" fmla="*/ 77 w 135"/>
                  <a:gd name="T9" fmla="*/ 6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93">
                    <a:moveTo>
                      <a:pt x="77" y="62"/>
                    </a:moveTo>
                    <a:cubicBezTo>
                      <a:pt x="42" y="83"/>
                      <a:pt x="10" y="93"/>
                      <a:pt x="5" y="84"/>
                    </a:cubicBezTo>
                    <a:cubicBezTo>
                      <a:pt x="0" y="75"/>
                      <a:pt x="23" y="51"/>
                      <a:pt x="58" y="30"/>
                    </a:cubicBezTo>
                    <a:cubicBezTo>
                      <a:pt x="92" y="10"/>
                      <a:pt x="125" y="0"/>
                      <a:pt x="130" y="9"/>
                    </a:cubicBezTo>
                    <a:cubicBezTo>
                      <a:pt x="135" y="17"/>
                      <a:pt x="111" y="41"/>
                      <a:pt x="77" y="62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EE908BF-4576-AF3E-D07B-688532639A7B}"/>
                  </a:ext>
                </a:extLst>
              </p:cNvPr>
              <p:cNvSpPr/>
              <p:nvPr/>
            </p:nvSpPr>
            <p:spPr bwMode="auto">
              <a:xfrm>
                <a:off x="5245101" y="3032126"/>
                <a:ext cx="523875" cy="333375"/>
              </a:xfrm>
              <a:custGeom>
                <a:avLst/>
                <a:gdLst>
                  <a:gd name="T0" fmla="*/ 14 w 139"/>
                  <a:gd name="T1" fmla="*/ 88 h 88"/>
                  <a:gd name="T2" fmla="*/ 4 w 139"/>
                  <a:gd name="T3" fmla="*/ 84 h 88"/>
                  <a:gd name="T4" fmla="*/ 16 w 139"/>
                  <a:gd name="T5" fmla="*/ 59 h 88"/>
                  <a:gd name="T6" fmla="*/ 58 w 139"/>
                  <a:gd name="T7" fmla="*/ 28 h 88"/>
                  <a:gd name="T8" fmla="*/ 105 w 139"/>
                  <a:gd name="T9" fmla="*/ 6 h 88"/>
                  <a:gd name="T10" fmla="*/ 133 w 139"/>
                  <a:gd name="T11" fmla="*/ 7 h 88"/>
                  <a:gd name="T12" fmla="*/ 79 w 139"/>
                  <a:gd name="T13" fmla="*/ 63 h 88"/>
                  <a:gd name="T14" fmla="*/ 31 w 139"/>
                  <a:gd name="T15" fmla="*/ 85 h 88"/>
                  <a:gd name="T16" fmla="*/ 14 w 139"/>
                  <a:gd name="T17" fmla="*/ 88 h 88"/>
                  <a:gd name="T18" fmla="*/ 122 w 139"/>
                  <a:gd name="T19" fmla="*/ 6 h 88"/>
                  <a:gd name="T20" fmla="*/ 106 w 139"/>
                  <a:gd name="T21" fmla="*/ 9 h 88"/>
                  <a:gd name="T22" fmla="*/ 60 w 139"/>
                  <a:gd name="T23" fmla="*/ 31 h 88"/>
                  <a:gd name="T24" fmla="*/ 19 w 139"/>
                  <a:gd name="T25" fmla="*/ 62 h 88"/>
                  <a:gd name="T26" fmla="*/ 8 w 139"/>
                  <a:gd name="T27" fmla="*/ 82 h 88"/>
                  <a:gd name="T28" fmla="*/ 30 w 139"/>
                  <a:gd name="T29" fmla="*/ 81 h 88"/>
                  <a:gd name="T30" fmla="*/ 77 w 139"/>
                  <a:gd name="T31" fmla="*/ 60 h 88"/>
                  <a:gd name="T32" fmla="*/ 129 w 139"/>
                  <a:gd name="T33" fmla="*/ 9 h 88"/>
                  <a:gd name="T34" fmla="*/ 122 w 139"/>
                  <a:gd name="T35" fmla="*/ 6 h 88"/>
                  <a:gd name="T36" fmla="*/ 78 w 139"/>
                  <a:gd name="T37" fmla="*/ 61 h 88"/>
                  <a:gd name="T38" fmla="*/ 78 w 139"/>
                  <a:gd name="T3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9" h="88">
                    <a:moveTo>
                      <a:pt x="14" y="88"/>
                    </a:moveTo>
                    <a:cubicBezTo>
                      <a:pt x="10" y="88"/>
                      <a:pt x="6" y="87"/>
                      <a:pt x="4" y="84"/>
                    </a:cubicBezTo>
                    <a:cubicBezTo>
                      <a:pt x="0" y="78"/>
                      <a:pt x="8" y="67"/>
                      <a:pt x="16" y="59"/>
                    </a:cubicBezTo>
                    <a:cubicBezTo>
                      <a:pt x="26" y="49"/>
                      <a:pt x="41" y="38"/>
                      <a:pt x="58" y="28"/>
                    </a:cubicBezTo>
                    <a:cubicBezTo>
                      <a:pt x="75" y="18"/>
                      <a:pt x="91" y="10"/>
                      <a:pt x="105" y="6"/>
                    </a:cubicBezTo>
                    <a:cubicBezTo>
                      <a:pt x="115" y="2"/>
                      <a:pt x="129" y="0"/>
                      <a:pt x="133" y="7"/>
                    </a:cubicBezTo>
                    <a:cubicBezTo>
                      <a:pt x="139" y="18"/>
                      <a:pt x="110" y="44"/>
                      <a:pt x="79" y="63"/>
                    </a:cubicBezTo>
                    <a:cubicBezTo>
                      <a:pt x="62" y="73"/>
                      <a:pt x="45" y="81"/>
                      <a:pt x="31" y="85"/>
                    </a:cubicBezTo>
                    <a:cubicBezTo>
                      <a:pt x="26" y="87"/>
                      <a:pt x="20" y="88"/>
                      <a:pt x="14" y="88"/>
                    </a:cubicBezTo>
                    <a:close/>
                    <a:moveTo>
                      <a:pt x="122" y="6"/>
                    </a:moveTo>
                    <a:cubicBezTo>
                      <a:pt x="118" y="6"/>
                      <a:pt x="113" y="7"/>
                      <a:pt x="106" y="9"/>
                    </a:cubicBezTo>
                    <a:cubicBezTo>
                      <a:pt x="93" y="13"/>
                      <a:pt x="76" y="21"/>
                      <a:pt x="60" y="31"/>
                    </a:cubicBezTo>
                    <a:cubicBezTo>
                      <a:pt x="43" y="41"/>
                      <a:pt x="29" y="52"/>
                      <a:pt x="19" y="62"/>
                    </a:cubicBezTo>
                    <a:cubicBezTo>
                      <a:pt x="8" y="73"/>
                      <a:pt x="6" y="79"/>
                      <a:pt x="8" y="82"/>
                    </a:cubicBezTo>
                    <a:cubicBezTo>
                      <a:pt x="9" y="85"/>
                      <a:pt x="16" y="86"/>
                      <a:pt x="30" y="81"/>
                    </a:cubicBezTo>
                    <a:cubicBezTo>
                      <a:pt x="44" y="77"/>
                      <a:pt x="60" y="69"/>
                      <a:pt x="77" y="60"/>
                    </a:cubicBezTo>
                    <a:cubicBezTo>
                      <a:pt x="113" y="38"/>
                      <a:pt x="133" y="15"/>
                      <a:pt x="129" y="9"/>
                    </a:cubicBezTo>
                    <a:cubicBezTo>
                      <a:pt x="128" y="7"/>
                      <a:pt x="126" y="6"/>
                      <a:pt x="122" y="6"/>
                    </a:cubicBezTo>
                    <a:close/>
                    <a:moveTo>
                      <a:pt x="78" y="61"/>
                    </a:moveTo>
                    <a:cubicBezTo>
                      <a:pt x="78" y="61"/>
                      <a:pt x="78" y="61"/>
                      <a:pt x="78" y="6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62D99BD-5BF7-04D9-8FA9-816BBBAE29E5}"/>
                  </a:ext>
                </a:extLst>
              </p:cNvPr>
              <p:cNvSpPr/>
              <p:nvPr/>
            </p:nvSpPr>
            <p:spPr bwMode="auto">
              <a:xfrm>
                <a:off x="5119688" y="2522538"/>
                <a:ext cx="698500" cy="1046163"/>
              </a:xfrm>
              <a:custGeom>
                <a:avLst/>
                <a:gdLst>
                  <a:gd name="T0" fmla="*/ 162 w 185"/>
                  <a:gd name="T1" fmla="*/ 166 h 277"/>
                  <a:gd name="T2" fmla="*/ 94 w 185"/>
                  <a:gd name="T3" fmla="*/ 66 h 277"/>
                  <a:gd name="T4" fmla="*/ 39 w 185"/>
                  <a:gd name="T5" fmla="*/ 13 h 277"/>
                  <a:gd name="T6" fmla="*/ 12 w 185"/>
                  <a:gd name="T7" fmla="*/ 3 h 277"/>
                  <a:gd name="T8" fmla="*/ 9 w 185"/>
                  <a:gd name="T9" fmla="*/ 31 h 277"/>
                  <a:gd name="T10" fmla="*/ 33 w 185"/>
                  <a:gd name="T11" fmla="*/ 61 h 277"/>
                  <a:gd name="T12" fmla="*/ 14 w 185"/>
                  <a:gd name="T13" fmla="*/ 97 h 277"/>
                  <a:gd name="T14" fmla="*/ 24 w 185"/>
                  <a:gd name="T15" fmla="*/ 164 h 277"/>
                  <a:gd name="T16" fmla="*/ 46 w 185"/>
                  <a:gd name="T17" fmla="*/ 183 h 277"/>
                  <a:gd name="T18" fmla="*/ 83 w 185"/>
                  <a:gd name="T19" fmla="*/ 277 h 277"/>
                  <a:gd name="T20" fmla="*/ 185 w 185"/>
                  <a:gd name="T21" fmla="*/ 229 h 277"/>
                  <a:gd name="T22" fmla="*/ 162 w 185"/>
                  <a:gd name="T23" fmla="*/ 166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5" h="277">
                    <a:moveTo>
                      <a:pt x="162" y="166"/>
                    </a:moveTo>
                    <a:cubicBezTo>
                      <a:pt x="162" y="166"/>
                      <a:pt x="145" y="89"/>
                      <a:pt x="94" y="66"/>
                    </a:cubicBezTo>
                    <a:cubicBezTo>
                      <a:pt x="87" y="63"/>
                      <a:pt x="39" y="13"/>
                      <a:pt x="39" y="13"/>
                    </a:cubicBezTo>
                    <a:cubicBezTo>
                      <a:pt x="27" y="3"/>
                      <a:pt x="18" y="0"/>
                      <a:pt x="12" y="3"/>
                    </a:cubicBezTo>
                    <a:cubicBezTo>
                      <a:pt x="2" y="8"/>
                      <a:pt x="2" y="21"/>
                      <a:pt x="9" y="31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20" y="75"/>
                      <a:pt x="14" y="97"/>
                      <a:pt x="14" y="97"/>
                    </a:cubicBezTo>
                    <a:cubicBezTo>
                      <a:pt x="0" y="119"/>
                      <a:pt x="4" y="147"/>
                      <a:pt x="24" y="164"/>
                    </a:cubicBezTo>
                    <a:cubicBezTo>
                      <a:pt x="46" y="183"/>
                      <a:pt x="46" y="183"/>
                      <a:pt x="46" y="183"/>
                    </a:cubicBezTo>
                    <a:cubicBezTo>
                      <a:pt x="83" y="277"/>
                      <a:pt x="83" y="277"/>
                      <a:pt x="83" y="277"/>
                    </a:cubicBezTo>
                    <a:cubicBezTo>
                      <a:pt x="185" y="229"/>
                      <a:pt x="185" y="229"/>
                      <a:pt x="185" y="229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FB3DE8B-ABE8-429C-0EA2-8E984286F7EF}"/>
                  </a:ext>
                </a:extLst>
              </p:cNvPr>
              <p:cNvSpPr/>
              <p:nvPr/>
            </p:nvSpPr>
            <p:spPr bwMode="auto">
              <a:xfrm>
                <a:off x="5113338" y="2514601"/>
                <a:ext cx="715963" cy="1062038"/>
              </a:xfrm>
              <a:custGeom>
                <a:avLst/>
                <a:gdLst>
                  <a:gd name="T0" fmla="*/ 85 w 190"/>
                  <a:gd name="T1" fmla="*/ 281 h 281"/>
                  <a:gd name="T2" fmla="*/ 84 w 190"/>
                  <a:gd name="T3" fmla="*/ 281 h 281"/>
                  <a:gd name="T4" fmla="*/ 83 w 190"/>
                  <a:gd name="T5" fmla="*/ 280 h 281"/>
                  <a:gd name="T6" fmla="*/ 46 w 190"/>
                  <a:gd name="T7" fmla="*/ 186 h 281"/>
                  <a:gd name="T8" fmla="*/ 25 w 190"/>
                  <a:gd name="T9" fmla="*/ 167 h 281"/>
                  <a:gd name="T10" fmla="*/ 15 w 190"/>
                  <a:gd name="T11" fmla="*/ 98 h 281"/>
                  <a:gd name="T12" fmla="*/ 32 w 190"/>
                  <a:gd name="T13" fmla="*/ 63 h 281"/>
                  <a:gd name="T14" fmla="*/ 10 w 190"/>
                  <a:gd name="T15" fmla="*/ 34 h 281"/>
                  <a:gd name="T16" fmla="*/ 5 w 190"/>
                  <a:gd name="T17" fmla="*/ 14 h 281"/>
                  <a:gd name="T18" fmla="*/ 13 w 190"/>
                  <a:gd name="T19" fmla="*/ 3 h 281"/>
                  <a:gd name="T20" fmla="*/ 42 w 190"/>
                  <a:gd name="T21" fmla="*/ 13 h 281"/>
                  <a:gd name="T22" fmla="*/ 96 w 190"/>
                  <a:gd name="T23" fmla="*/ 66 h 281"/>
                  <a:gd name="T24" fmla="*/ 166 w 190"/>
                  <a:gd name="T25" fmla="*/ 167 h 281"/>
                  <a:gd name="T26" fmla="*/ 189 w 190"/>
                  <a:gd name="T27" fmla="*/ 231 h 281"/>
                  <a:gd name="T28" fmla="*/ 188 w 190"/>
                  <a:gd name="T29" fmla="*/ 233 h 281"/>
                  <a:gd name="T30" fmla="*/ 86 w 190"/>
                  <a:gd name="T31" fmla="*/ 281 h 281"/>
                  <a:gd name="T32" fmla="*/ 85 w 190"/>
                  <a:gd name="T33" fmla="*/ 281 h 281"/>
                  <a:gd name="T34" fmla="*/ 19 w 190"/>
                  <a:gd name="T35" fmla="*/ 6 h 281"/>
                  <a:gd name="T36" fmla="*/ 15 w 190"/>
                  <a:gd name="T37" fmla="*/ 7 h 281"/>
                  <a:gd name="T38" fmla="*/ 9 w 190"/>
                  <a:gd name="T39" fmla="*/ 15 h 281"/>
                  <a:gd name="T40" fmla="*/ 13 w 190"/>
                  <a:gd name="T41" fmla="*/ 32 h 281"/>
                  <a:gd name="T42" fmla="*/ 37 w 190"/>
                  <a:gd name="T43" fmla="*/ 62 h 281"/>
                  <a:gd name="T44" fmla="*/ 37 w 190"/>
                  <a:gd name="T45" fmla="*/ 65 h 281"/>
                  <a:gd name="T46" fmla="*/ 18 w 190"/>
                  <a:gd name="T47" fmla="*/ 100 h 281"/>
                  <a:gd name="T48" fmla="*/ 18 w 190"/>
                  <a:gd name="T49" fmla="*/ 100 h 281"/>
                  <a:gd name="T50" fmla="*/ 27 w 190"/>
                  <a:gd name="T51" fmla="*/ 164 h 281"/>
                  <a:gd name="T52" fmla="*/ 49 w 190"/>
                  <a:gd name="T53" fmla="*/ 183 h 281"/>
                  <a:gd name="T54" fmla="*/ 50 w 190"/>
                  <a:gd name="T55" fmla="*/ 184 h 281"/>
                  <a:gd name="T56" fmla="*/ 86 w 190"/>
                  <a:gd name="T57" fmla="*/ 276 h 281"/>
                  <a:gd name="T58" fmla="*/ 185 w 190"/>
                  <a:gd name="T59" fmla="*/ 230 h 281"/>
                  <a:gd name="T60" fmla="*/ 162 w 190"/>
                  <a:gd name="T61" fmla="*/ 169 h 281"/>
                  <a:gd name="T62" fmla="*/ 162 w 190"/>
                  <a:gd name="T63" fmla="*/ 168 h 281"/>
                  <a:gd name="T64" fmla="*/ 95 w 190"/>
                  <a:gd name="T65" fmla="*/ 70 h 281"/>
                  <a:gd name="T66" fmla="*/ 39 w 190"/>
                  <a:gd name="T67" fmla="*/ 16 h 281"/>
                  <a:gd name="T68" fmla="*/ 19 w 190"/>
                  <a:gd name="T69" fmla="*/ 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0" h="281">
                    <a:moveTo>
                      <a:pt x="85" y="281"/>
                    </a:moveTo>
                    <a:cubicBezTo>
                      <a:pt x="84" y="281"/>
                      <a:pt x="84" y="281"/>
                      <a:pt x="84" y="281"/>
                    </a:cubicBezTo>
                    <a:cubicBezTo>
                      <a:pt x="84" y="281"/>
                      <a:pt x="83" y="280"/>
                      <a:pt x="83" y="280"/>
                    </a:cubicBezTo>
                    <a:cubicBezTo>
                      <a:pt x="46" y="186"/>
                      <a:pt x="46" y="186"/>
                      <a:pt x="46" y="186"/>
                    </a:cubicBezTo>
                    <a:cubicBezTo>
                      <a:pt x="25" y="167"/>
                      <a:pt x="25" y="167"/>
                      <a:pt x="25" y="167"/>
                    </a:cubicBezTo>
                    <a:cubicBezTo>
                      <a:pt x="5" y="150"/>
                      <a:pt x="0" y="120"/>
                      <a:pt x="15" y="98"/>
                    </a:cubicBezTo>
                    <a:cubicBezTo>
                      <a:pt x="15" y="95"/>
                      <a:pt x="21" y="76"/>
                      <a:pt x="32" y="6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5" y="28"/>
                      <a:pt x="3" y="21"/>
                      <a:pt x="5" y="14"/>
                    </a:cubicBezTo>
                    <a:cubicBezTo>
                      <a:pt x="6" y="9"/>
                      <a:pt x="9" y="5"/>
                      <a:pt x="13" y="3"/>
                    </a:cubicBezTo>
                    <a:cubicBezTo>
                      <a:pt x="21" y="0"/>
                      <a:pt x="30" y="3"/>
                      <a:pt x="42" y="13"/>
                    </a:cubicBezTo>
                    <a:cubicBezTo>
                      <a:pt x="61" y="34"/>
                      <a:pt x="92" y="64"/>
                      <a:pt x="96" y="66"/>
                    </a:cubicBezTo>
                    <a:cubicBezTo>
                      <a:pt x="148" y="89"/>
                      <a:pt x="165" y="163"/>
                      <a:pt x="166" y="167"/>
                    </a:cubicBezTo>
                    <a:cubicBezTo>
                      <a:pt x="189" y="231"/>
                      <a:pt x="189" y="231"/>
                      <a:pt x="189" y="231"/>
                    </a:cubicBezTo>
                    <a:cubicBezTo>
                      <a:pt x="190" y="232"/>
                      <a:pt x="189" y="233"/>
                      <a:pt x="188" y="233"/>
                    </a:cubicBezTo>
                    <a:cubicBezTo>
                      <a:pt x="86" y="281"/>
                      <a:pt x="86" y="281"/>
                      <a:pt x="86" y="281"/>
                    </a:cubicBezTo>
                    <a:lnTo>
                      <a:pt x="85" y="281"/>
                    </a:lnTo>
                    <a:close/>
                    <a:moveTo>
                      <a:pt x="19" y="6"/>
                    </a:moveTo>
                    <a:cubicBezTo>
                      <a:pt x="18" y="6"/>
                      <a:pt x="16" y="6"/>
                      <a:pt x="15" y="7"/>
                    </a:cubicBezTo>
                    <a:cubicBezTo>
                      <a:pt x="12" y="9"/>
                      <a:pt x="9" y="11"/>
                      <a:pt x="9" y="15"/>
                    </a:cubicBezTo>
                    <a:cubicBezTo>
                      <a:pt x="7" y="20"/>
                      <a:pt x="9" y="27"/>
                      <a:pt x="13" y="3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3"/>
                      <a:pt x="37" y="64"/>
                      <a:pt x="37" y="65"/>
                    </a:cubicBezTo>
                    <a:cubicBezTo>
                      <a:pt x="24" y="78"/>
                      <a:pt x="18" y="99"/>
                      <a:pt x="18" y="100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5" y="121"/>
                      <a:pt x="9" y="148"/>
                      <a:pt x="27" y="164"/>
                    </a:cubicBezTo>
                    <a:cubicBezTo>
                      <a:pt x="49" y="183"/>
                      <a:pt x="49" y="183"/>
                      <a:pt x="49" y="183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86" y="276"/>
                      <a:pt x="86" y="276"/>
                      <a:pt x="86" y="276"/>
                    </a:cubicBezTo>
                    <a:cubicBezTo>
                      <a:pt x="185" y="230"/>
                      <a:pt x="185" y="230"/>
                      <a:pt x="185" y="230"/>
                    </a:cubicBezTo>
                    <a:cubicBezTo>
                      <a:pt x="162" y="169"/>
                      <a:pt x="162" y="169"/>
                      <a:pt x="162" y="169"/>
                    </a:cubicBezTo>
                    <a:cubicBezTo>
                      <a:pt x="162" y="168"/>
                      <a:pt x="162" y="168"/>
                      <a:pt x="162" y="168"/>
                    </a:cubicBezTo>
                    <a:cubicBezTo>
                      <a:pt x="162" y="168"/>
                      <a:pt x="145" y="92"/>
                      <a:pt x="95" y="70"/>
                    </a:cubicBezTo>
                    <a:cubicBezTo>
                      <a:pt x="88" y="67"/>
                      <a:pt x="44" y="22"/>
                      <a:pt x="39" y="16"/>
                    </a:cubicBezTo>
                    <a:cubicBezTo>
                      <a:pt x="31" y="10"/>
                      <a:pt x="25" y="6"/>
                      <a:pt x="19" y="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717B979-B451-03D0-E91D-D6183DBD1F4B}"/>
                  </a:ext>
                </a:extLst>
              </p:cNvPr>
              <p:cNvSpPr/>
              <p:nvPr/>
            </p:nvSpPr>
            <p:spPr bwMode="auto">
              <a:xfrm>
                <a:off x="5097463" y="2941638"/>
                <a:ext cx="246063" cy="131763"/>
              </a:xfrm>
              <a:custGeom>
                <a:avLst/>
                <a:gdLst>
                  <a:gd name="T0" fmla="*/ 18 w 65"/>
                  <a:gd name="T1" fmla="*/ 1 h 35"/>
                  <a:gd name="T2" fmla="*/ 23 w 65"/>
                  <a:gd name="T3" fmla="*/ 2 h 35"/>
                  <a:gd name="T4" fmla="*/ 53 w 65"/>
                  <a:gd name="T5" fmla="*/ 11 h 35"/>
                  <a:gd name="T6" fmla="*/ 61 w 65"/>
                  <a:gd name="T7" fmla="*/ 28 h 35"/>
                  <a:gd name="T8" fmla="*/ 43 w 65"/>
                  <a:gd name="T9" fmla="*/ 35 h 35"/>
                  <a:gd name="T10" fmla="*/ 15 w 65"/>
                  <a:gd name="T11" fmla="*/ 30 h 35"/>
                  <a:gd name="T12" fmla="*/ 0 w 65"/>
                  <a:gd name="T13" fmla="*/ 13 h 35"/>
                  <a:gd name="T14" fmla="*/ 18 w 65"/>
                  <a:gd name="T15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35">
                    <a:moveTo>
                      <a:pt x="18" y="1"/>
                    </a:moveTo>
                    <a:cubicBezTo>
                      <a:pt x="20" y="2"/>
                      <a:pt x="21" y="2"/>
                      <a:pt x="23" y="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61" y="13"/>
                      <a:pt x="65" y="21"/>
                      <a:pt x="61" y="28"/>
                    </a:cubicBezTo>
                    <a:cubicBezTo>
                      <a:pt x="59" y="33"/>
                      <a:pt x="53" y="35"/>
                      <a:pt x="43" y="3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7" y="28"/>
                      <a:pt x="1" y="21"/>
                      <a:pt x="0" y="13"/>
                    </a:cubicBezTo>
                    <a:cubicBezTo>
                      <a:pt x="0" y="6"/>
                      <a:pt x="3" y="0"/>
                      <a:pt x="18" y="1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2DF1497-405C-5A65-C643-DC4C665954B3}"/>
                  </a:ext>
                </a:extLst>
              </p:cNvPr>
              <p:cNvSpPr/>
              <p:nvPr/>
            </p:nvSpPr>
            <p:spPr bwMode="auto">
              <a:xfrm>
                <a:off x="5089526" y="2938463"/>
                <a:ext cx="254000" cy="142875"/>
              </a:xfrm>
              <a:custGeom>
                <a:avLst/>
                <a:gdLst>
                  <a:gd name="T0" fmla="*/ 47 w 67"/>
                  <a:gd name="T1" fmla="*/ 38 h 38"/>
                  <a:gd name="T2" fmla="*/ 45 w 67"/>
                  <a:gd name="T3" fmla="*/ 38 h 38"/>
                  <a:gd name="T4" fmla="*/ 17 w 67"/>
                  <a:gd name="T5" fmla="*/ 33 h 38"/>
                  <a:gd name="T6" fmla="*/ 0 w 67"/>
                  <a:gd name="T7" fmla="*/ 14 h 38"/>
                  <a:gd name="T8" fmla="*/ 4 w 67"/>
                  <a:gd name="T9" fmla="*/ 4 h 38"/>
                  <a:gd name="T10" fmla="*/ 20 w 67"/>
                  <a:gd name="T11" fmla="*/ 0 h 38"/>
                  <a:gd name="T12" fmla="*/ 26 w 67"/>
                  <a:gd name="T13" fmla="*/ 1 h 38"/>
                  <a:gd name="T14" fmla="*/ 56 w 67"/>
                  <a:gd name="T15" fmla="*/ 10 h 38"/>
                  <a:gd name="T16" fmla="*/ 66 w 67"/>
                  <a:gd name="T17" fmla="*/ 18 h 38"/>
                  <a:gd name="T18" fmla="*/ 65 w 67"/>
                  <a:gd name="T19" fmla="*/ 30 h 38"/>
                  <a:gd name="T20" fmla="*/ 47 w 67"/>
                  <a:gd name="T21" fmla="*/ 38 h 38"/>
                  <a:gd name="T22" fmla="*/ 17 w 67"/>
                  <a:gd name="T23" fmla="*/ 4 h 38"/>
                  <a:gd name="T24" fmla="*/ 6 w 67"/>
                  <a:gd name="T25" fmla="*/ 7 h 38"/>
                  <a:gd name="T26" fmla="*/ 4 w 67"/>
                  <a:gd name="T27" fmla="*/ 14 h 38"/>
                  <a:gd name="T28" fmla="*/ 18 w 67"/>
                  <a:gd name="T29" fmla="*/ 29 h 38"/>
                  <a:gd name="T30" fmla="*/ 45 w 67"/>
                  <a:gd name="T31" fmla="*/ 34 h 38"/>
                  <a:gd name="T32" fmla="*/ 62 w 67"/>
                  <a:gd name="T33" fmla="*/ 28 h 38"/>
                  <a:gd name="T34" fmla="*/ 62 w 67"/>
                  <a:gd name="T35" fmla="*/ 20 h 38"/>
                  <a:gd name="T36" fmla="*/ 55 w 67"/>
                  <a:gd name="T37" fmla="*/ 14 h 38"/>
                  <a:gd name="T38" fmla="*/ 25 w 67"/>
                  <a:gd name="T39" fmla="*/ 5 h 38"/>
                  <a:gd name="T40" fmla="*/ 20 w 67"/>
                  <a:gd name="T41" fmla="*/ 4 h 38"/>
                  <a:gd name="T42" fmla="*/ 17 w 67"/>
                  <a:gd name="T4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38">
                    <a:moveTo>
                      <a:pt x="47" y="38"/>
                    </a:moveTo>
                    <a:cubicBezTo>
                      <a:pt x="46" y="38"/>
                      <a:pt x="46" y="38"/>
                      <a:pt x="45" y="3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8" y="31"/>
                      <a:pt x="1" y="23"/>
                      <a:pt x="0" y="14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7" y="1"/>
                      <a:pt x="13" y="0"/>
                      <a:pt x="20" y="0"/>
                    </a:cubicBezTo>
                    <a:cubicBezTo>
                      <a:pt x="22" y="1"/>
                      <a:pt x="24" y="1"/>
                      <a:pt x="26" y="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60" y="11"/>
                      <a:pt x="64" y="14"/>
                      <a:pt x="66" y="18"/>
                    </a:cubicBezTo>
                    <a:cubicBezTo>
                      <a:pt x="67" y="22"/>
                      <a:pt x="67" y="27"/>
                      <a:pt x="65" y="30"/>
                    </a:cubicBezTo>
                    <a:cubicBezTo>
                      <a:pt x="62" y="35"/>
                      <a:pt x="56" y="38"/>
                      <a:pt x="47" y="38"/>
                    </a:cubicBezTo>
                    <a:close/>
                    <a:moveTo>
                      <a:pt x="17" y="4"/>
                    </a:moveTo>
                    <a:cubicBezTo>
                      <a:pt x="12" y="4"/>
                      <a:pt x="8" y="5"/>
                      <a:pt x="6" y="7"/>
                    </a:cubicBezTo>
                    <a:cubicBezTo>
                      <a:pt x="5" y="9"/>
                      <a:pt x="4" y="11"/>
                      <a:pt x="4" y="14"/>
                    </a:cubicBezTo>
                    <a:cubicBezTo>
                      <a:pt x="5" y="21"/>
                      <a:pt x="10" y="27"/>
                      <a:pt x="18" y="29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54" y="34"/>
                      <a:pt x="59" y="32"/>
                      <a:pt x="62" y="28"/>
                    </a:cubicBezTo>
                    <a:cubicBezTo>
                      <a:pt x="63" y="26"/>
                      <a:pt x="63" y="23"/>
                      <a:pt x="62" y="20"/>
                    </a:cubicBezTo>
                    <a:cubicBezTo>
                      <a:pt x="61" y="17"/>
                      <a:pt x="58" y="14"/>
                      <a:pt x="55" y="1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3" y="5"/>
                      <a:pt x="21" y="5"/>
                      <a:pt x="20" y="4"/>
                    </a:cubicBezTo>
                    <a:cubicBezTo>
                      <a:pt x="19" y="4"/>
                      <a:pt x="18" y="4"/>
                      <a:pt x="17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5DDFFCA-8E8A-E663-C613-9C1D37B5263A}"/>
                  </a:ext>
                </a:extLst>
              </p:cNvPr>
              <p:cNvSpPr/>
              <p:nvPr/>
            </p:nvSpPr>
            <p:spPr bwMode="auto">
              <a:xfrm>
                <a:off x="5119688" y="2847976"/>
                <a:ext cx="246063" cy="131763"/>
              </a:xfrm>
              <a:custGeom>
                <a:avLst/>
                <a:gdLst>
                  <a:gd name="T0" fmla="*/ 18 w 65"/>
                  <a:gd name="T1" fmla="*/ 1 h 35"/>
                  <a:gd name="T2" fmla="*/ 23 w 65"/>
                  <a:gd name="T3" fmla="*/ 2 h 35"/>
                  <a:gd name="T4" fmla="*/ 53 w 65"/>
                  <a:gd name="T5" fmla="*/ 10 h 35"/>
                  <a:gd name="T6" fmla="*/ 61 w 65"/>
                  <a:gd name="T7" fmla="*/ 28 h 35"/>
                  <a:gd name="T8" fmla="*/ 43 w 65"/>
                  <a:gd name="T9" fmla="*/ 35 h 35"/>
                  <a:gd name="T10" fmla="*/ 15 w 65"/>
                  <a:gd name="T11" fmla="*/ 30 h 35"/>
                  <a:gd name="T12" fmla="*/ 0 w 65"/>
                  <a:gd name="T13" fmla="*/ 13 h 35"/>
                  <a:gd name="T14" fmla="*/ 18 w 65"/>
                  <a:gd name="T15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35">
                    <a:moveTo>
                      <a:pt x="18" y="1"/>
                    </a:moveTo>
                    <a:cubicBezTo>
                      <a:pt x="20" y="1"/>
                      <a:pt x="21" y="2"/>
                      <a:pt x="23" y="2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61" y="13"/>
                      <a:pt x="65" y="21"/>
                      <a:pt x="61" y="28"/>
                    </a:cubicBezTo>
                    <a:cubicBezTo>
                      <a:pt x="59" y="33"/>
                      <a:pt x="53" y="35"/>
                      <a:pt x="43" y="3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7" y="28"/>
                      <a:pt x="0" y="21"/>
                      <a:pt x="0" y="13"/>
                    </a:cubicBezTo>
                    <a:cubicBezTo>
                      <a:pt x="0" y="6"/>
                      <a:pt x="3" y="0"/>
                      <a:pt x="18" y="1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3E316A7-4413-A0BF-617D-30ED8491653F}"/>
                  </a:ext>
                </a:extLst>
              </p:cNvPr>
              <p:cNvSpPr/>
              <p:nvPr/>
            </p:nvSpPr>
            <p:spPr bwMode="auto">
              <a:xfrm>
                <a:off x="5113338" y="2843213"/>
                <a:ext cx="252413" cy="144463"/>
              </a:xfrm>
              <a:custGeom>
                <a:avLst/>
                <a:gdLst>
                  <a:gd name="T0" fmla="*/ 47 w 67"/>
                  <a:gd name="T1" fmla="*/ 38 h 38"/>
                  <a:gd name="T2" fmla="*/ 45 w 67"/>
                  <a:gd name="T3" fmla="*/ 38 h 38"/>
                  <a:gd name="T4" fmla="*/ 17 w 67"/>
                  <a:gd name="T5" fmla="*/ 33 h 38"/>
                  <a:gd name="T6" fmla="*/ 0 w 67"/>
                  <a:gd name="T7" fmla="*/ 14 h 38"/>
                  <a:gd name="T8" fmla="*/ 3 w 67"/>
                  <a:gd name="T9" fmla="*/ 4 h 38"/>
                  <a:gd name="T10" fmla="*/ 20 w 67"/>
                  <a:gd name="T11" fmla="*/ 0 h 38"/>
                  <a:gd name="T12" fmla="*/ 20 w 67"/>
                  <a:gd name="T13" fmla="*/ 0 h 38"/>
                  <a:gd name="T14" fmla="*/ 25 w 67"/>
                  <a:gd name="T15" fmla="*/ 1 h 38"/>
                  <a:gd name="T16" fmla="*/ 56 w 67"/>
                  <a:gd name="T17" fmla="*/ 10 h 38"/>
                  <a:gd name="T18" fmla="*/ 66 w 67"/>
                  <a:gd name="T19" fmla="*/ 18 h 38"/>
                  <a:gd name="T20" fmla="*/ 65 w 67"/>
                  <a:gd name="T21" fmla="*/ 30 h 38"/>
                  <a:gd name="T22" fmla="*/ 47 w 67"/>
                  <a:gd name="T23" fmla="*/ 38 h 38"/>
                  <a:gd name="T24" fmla="*/ 16 w 67"/>
                  <a:gd name="T25" fmla="*/ 4 h 38"/>
                  <a:gd name="T26" fmla="*/ 6 w 67"/>
                  <a:gd name="T27" fmla="*/ 7 h 38"/>
                  <a:gd name="T28" fmla="*/ 4 w 67"/>
                  <a:gd name="T29" fmla="*/ 14 h 38"/>
                  <a:gd name="T30" fmla="*/ 17 w 67"/>
                  <a:gd name="T31" fmla="*/ 29 h 38"/>
                  <a:gd name="T32" fmla="*/ 45 w 67"/>
                  <a:gd name="T33" fmla="*/ 34 h 38"/>
                  <a:gd name="T34" fmla="*/ 62 w 67"/>
                  <a:gd name="T35" fmla="*/ 28 h 38"/>
                  <a:gd name="T36" fmla="*/ 62 w 67"/>
                  <a:gd name="T37" fmla="*/ 20 h 38"/>
                  <a:gd name="T38" fmla="*/ 55 w 67"/>
                  <a:gd name="T39" fmla="*/ 13 h 38"/>
                  <a:gd name="T40" fmla="*/ 24 w 67"/>
                  <a:gd name="T41" fmla="*/ 5 h 38"/>
                  <a:gd name="T42" fmla="*/ 20 w 67"/>
                  <a:gd name="T43" fmla="*/ 4 h 38"/>
                  <a:gd name="T44" fmla="*/ 16 w 67"/>
                  <a:gd name="T45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38">
                    <a:moveTo>
                      <a:pt x="47" y="38"/>
                    </a:moveTo>
                    <a:cubicBezTo>
                      <a:pt x="46" y="38"/>
                      <a:pt x="45" y="38"/>
                      <a:pt x="45" y="3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7" y="31"/>
                      <a:pt x="0" y="23"/>
                      <a:pt x="0" y="14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7" y="1"/>
                      <a:pt x="12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0"/>
                      <a:pt x="23" y="1"/>
                      <a:pt x="25" y="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60" y="11"/>
                      <a:pt x="64" y="14"/>
                      <a:pt x="66" y="18"/>
                    </a:cubicBezTo>
                    <a:cubicBezTo>
                      <a:pt x="67" y="22"/>
                      <a:pt x="67" y="26"/>
                      <a:pt x="65" y="30"/>
                    </a:cubicBezTo>
                    <a:cubicBezTo>
                      <a:pt x="62" y="35"/>
                      <a:pt x="56" y="38"/>
                      <a:pt x="47" y="38"/>
                    </a:cubicBezTo>
                    <a:close/>
                    <a:moveTo>
                      <a:pt x="16" y="4"/>
                    </a:moveTo>
                    <a:cubicBezTo>
                      <a:pt x="12" y="4"/>
                      <a:pt x="8" y="5"/>
                      <a:pt x="6" y="7"/>
                    </a:cubicBezTo>
                    <a:cubicBezTo>
                      <a:pt x="4" y="9"/>
                      <a:pt x="4" y="11"/>
                      <a:pt x="4" y="14"/>
                    </a:cubicBezTo>
                    <a:cubicBezTo>
                      <a:pt x="4" y="21"/>
                      <a:pt x="10" y="27"/>
                      <a:pt x="17" y="29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54" y="34"/>
                      <a:pt x="59" y="32"/>
                      <a:pt x="62" y="28"/>
                    </a:cubicBezTo>
                    <a:cubicBezTo>
                      <a:pt x="63" y="25"/>
                      <a:pt x="63" y="23"/>
                      <a:pt x="62" y="20"/>
                    </a:cubicBezTo>
                    <a:cubicBezTo>
                      <a:pt x="61" y="17"/>
                      <a:pt x="58" y="14"/>
                      <a:pt x="55" y="1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1" y="4"/>
                      <a:pt x="20" y="4"/>
                    </a:cubicBezTo>
                    <a:cubicBezTo>
                      <a:pt x="19" y="4"/>
                      <a:pt x="17" y="4"/>
                      <a:pt x="16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DA4ED04-C95B-D6DF-0751-24970C2103A5}"/>
                  </a:ext>
                </a:extLst>
              </p:cNvPr>
              <p:cNvSpPr/>
              <p:nvPr/>
            </p:nvSpPr>
            <p:spPr bwMode="auto">
              <a:xfrm>
                <a:off x="5127626" y="2738438"/>
                <a:ext cx="246063" cy="134938"/>
              </a:xfrm>
              <a:custGeom>
                <a:avLst/>
                <a:gdLst>
                  <a:gd name="T0" fmla="*/ 18 w 65"/>
                  <a:gd name="T1" fmla="*/ 2 h 36"/>
                  <a:gd name="T2" fmla="*/ 23 w 65"/>
                  <a:gd name="T3" fmla="*/ 3 h 36"/>
                  <a:gd name="T4" fmla="*/ 53 w 65"/>
                  <a:gd name="T5" fmla="*/ 11 h 36"/>
                  <a:gd name="T6" fmla="*/ 61 w 65"/>
                  <a:gd name="T7" fmla="*/ 28 h 36"/>
                  <a:gd name="T8" fmla="*/ 43 w 65"/>
                  <a:gd name="T9" fmla="*/ 35 h 36"/>
                  <a:gd name="T10" fmla="*/ 15 w 65"/>
                  <a:gd name="T11" fmla="*/ 30 h 36"/>
                  <a:gd name="T12" fmla="*/ 0 w 65"/>
                  <a:gd name="T13" fmla="*/ 13 h 36"/>
                  <a:gd name="T14" fmla="*/ 18 w 65"/>
                  <a:gd name="T15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36">
                    <a:moveTo>
                      <a:pt x="18" y="2"/>
                    </a:moveTo>
                    <a:cubicBezTo>
                      <a:pt x="20" y="2"/>
                      <a:pt x="21" y="2"/>
                      <a:pt x="23" y="3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61" y="13"/>
                      <a:pt x="65" y="22"/>
                      <a:pt x="61" y="28"/>
                    </a:cubicBezTo>
                    <a:cubicBezTo>
                      <a:pt x="59" y="33"/>
                      <a:pt x="53" y="36"/>
                      <a:pt x="43" y="3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7" y="28"/>
                      <a:pt x="1" y="22"/>
                      <a:pt x="0" y="13"/>
                    </a:cubicBezTo>
                    <a:cubicBezTo>
                      <a:pt x="0" y="7"/>
                      <a:pt x="3" y="0"/>
                      <a:pt x="18" y="2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C7F8E56-487C-E306-9CEF-FC0EC37539CD}"/>
                  </a:ext>
                </a:extLst>
              </p:cNvPr>
              <p:cNvSpPr/>
              <p:nvPr/>
            </p:nvSpPr>
            <p:spPr bwMode="auto">
              <a:xfrm>
                <a:off x="5119688" y="2733676"/>
                <a:ext cx="254000" cy="144463"/>
              </a:xfrm>
              <a:custGeom>
                <a:avLst/>
                <a:gdLst>
                  <a:gd name="T0" fmla="*/ 47 w 67"/>
                  <a:gd name="T1" fmla="*/ 38 h 38"/>
                  <a:gd name="T2" fmla="*/ 45 w 67"/>
                  <a:gd name="T3" fmla="*/ 38 h 38"/>
                  <a:gd name="T4" fmla="*/ 17 w 67"/>
                  <a:gd name="T5" fmla="*/ 33 h 38"/>
                  <a:gd name="T6" fmla="*/ 0 w 67"/>
                  <a:gd name="T7" fmla="*/ 14 h 38"/>
                  <a:gd name="T8" fmla="*/ 4 w 67"/>
                  <a:gd name="T9" fmla="*/ 5 h 38"/>
                  <a:gd name="T10" fmla="*/ 20 w 67"/>
                  <a:gd name="T11" fmla="*/ 1 h 38"/>
                  <a:gd name="T12" fmla="*/ 20 w 67"/>
                  <a:gd name="T13" fmla="*/ 1 h 38"/>
                  <a:gd name="T14" fmla="*/ 26 w 67"/>
                  <a:gd name="T15" fmla="*/ 2 h 38"/>
                  <a:gd name="T16" fmla="*/ 56 w 67"/>
                  <a:gd name="T17" fmla="*/ 10 h 38"/>
                  <a:gd name="T18" fmla="*/ 66 w 67"/>
                  <a:gd name="T19" fmla="*/ 19 h 38"/>
                  <a:gd name="T20" fmla="*/ 65 w 67"/>
                  <a:gd name="T21" fmla="*/ 30 h 38"/>
                  <a:gd name="T22" fmla="*/ 47 w 67"/>
                  <a:gd name="T23" fmla="*/ 38 h 38"/>
                  <a:gd name="T24" fmla="*/ 17 w 67"/>
                  <a:gd name="T25" fmla="*/ 4 h 38"/>
                  <a:gd name="T26" fmla="*/ 6 w 67"/>
                  <a:gd name="T27" fmla="*/ 7 h 38"/>
                  <a:gd name="T28" fmla="*/ 4 w 67"/>
                  <a:gd name="T29" fmla="*/ 14 h 38"/>
                  <a:gd name="T30" fmla="*/ 18 w 67"/>
                  <a:gd name="T31" fmla="*/ 29 h 38"/>
                  <a:gd name="T32" fmla="*/ 45 w 67"/>
                  <a:gd name="T33" fmla="*/ 34 h 38"/>
                  <a:gd name="T34" fmla="*/ 62 w 67"/>
                  <a:gd name="T35" fmla="*/ 28 h 38"/>
                  <a:gd name="T36" fmla="*/ 62 w 67"/>
                  <a:gd name="T37" fmla="*/ 20 h 38"/>
                  <a:gd name="T38" fmla="*/ 55 w 67"/>
                  <a:gd name="T39" fmla="*/ 14 h 38"/>
                  <a:gd name="T40" fmla="*/ 25 w 67"/>
                  <a:gd name="T41" fmla="*/ 5 h 38"/>
                  <a:gd name="T42" fmla="*/ 20 w 67"/>
                  <a:gd name="T43" fmla="*/ 5 h 38"/>
                  <a:gd name="T44" fmla="*/ 17 w 67"/>
                  <a:gd name="T45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38">
                    <a:moveTo>
                      <a:pt x="47" y="38"/>
                    </a:moveTo>
                    <a:cubicBezTo>
                      <a:pt x="46" y="38"/>
                      <a:pt x="46" y="38"/>
                      <a:pt x="45" y="3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8" y="31"/>
                      <a:pt x="1" y="23"/>
                      <a:pt x="0" y="14"/>
                    </a:cubicBezTo>
                    <a:cubicBezTo>
                      <a:pt x="0" y="10"/>
                      <a:pt x="1" y="7"/>
                      <a:pt x="4" y="5"/>
                    </a:cubicBezTo>
                    <a:cubicBezTo>
                      <a:pt x="7" y="1"/>
                      <a:pt x="13" y="0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2" y="1"/>
                      <a:pt x="24" y="1"/>
                      <a:pt x="26" y="2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60" y="11"/>
                      <a:pt x="64" y="14"/>
                      <a:pt x="66" y="19"/>
                    </a:cubicBezTo>
                    <a:cubicBezTo>
                      <a:pt x="67" y="22"/>
                      <a:pt x="67" y="27"/>
                      <a:pt x="65" y="30"/>
                    </a:cubicBezTo>
                    <a:cubicBezTo>
                      <a:pt x="62" y="36"/>
                      <a:pt x="56" y="38"/>
                      <a:pt x="47" y="38"/>
                    </a:cubicBezTo>
                    <a:close/>
                    <a:moveTo>
                      <a:pt x="17" y="4"/>
                    </a:moveTo>
                    <a:cubicBezTo>
                      <a:pt x="12" y="4"/>
                      <a:pt x="8" y="5"/>
                      <a:pt x="6" y="7"/>
                    </a:cubicBezTo>
                    <a:cubicBezTo>
                      <a:pt x="5" y="9"/>
                      <a:pt x="4" y="11"/>
                      <a:pt x="4" y="14"/>
                    </a:cubicBezTo>
                    <a:cubicBezTo>
                      <a:pt x="4" y="21"/>
                      <a:pt x="10" y="28"/>
                      <a:pt x="18" y="29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54" y="35"/>
                      <a:pt x="59" y="33"/>
                      <a:pt x="62" y="28"/>
                    </a:cubicBezTo>
                    <a:cubicBezTo>
                      <a:pt x="63" y="26"/>
                      <a:pt x="63" y="23"/>
                      <a:pt x="62" y="20"/>
                    </a:cubicBezTo>
                    <a:cubicBezTo>
                      <a:pt x="61" y="17"/>
                      <a:pt x="58" y="15"/>
                      <a:pt x="55" y="1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3" y="5"/>
                      <a:pt x="21" y="5"/>
                      <a:pt x="20" y="5"/>
                    </a:cubicBezTo>
                    <a:cubicBezTo>
                      <a:pt x="19" y="5"/>
                      <a:pt x="18" y="4"/>
                      <a:pt x="17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E15DB1C-6C94-9671-B61E-C5E3C284ADDD}"/>
                  </a:ext>
                </a:extLst>
              </p:cNvPr>
              <p:cNvSpPr/>
              <p:nvPr/>
            </p:nvSpPr>
            <p:spPr bwMode="auto">
              <a:xfrm>
                <a:off x="5346701" y="2801938"/>
                <a:ext cx="257175" cy="301625"/>
              </a:xfrm>
              <a:custGeom>
                <a:avLst/>
                <a:gdLst>
                  <a:gd name="T0" fmla="*/ 7 w 68"/>
                  <a:gd name="T1" fmla="*/ 80 h 80"/>
                  <a:gd name="T2" fmla="*/ 49 w 68"/>
                  <a:gd name="T3" fmla="*/ 51 h 80"/>
                  <a:gd name="T4" fmla="*/ 5 w 68"/>
                  <a:gd name="T5" fmla="*/ 18 h 80"/>
                  <a:gd name="T6" fmla="*/ 68 w 68"/>
                  <a:gd name="T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80">
                    <a:moveTo>
                      <a:pt x="7" y="80"/>
                    </a:moveTo>
                    <a:cubicBezTo>
                      <a:pt x="7" y="80"/>
                      <a:pt x="9" y="39"/>
                      <a:pt x="49" y="51"/>
                    </a:cubicBezTo>
                    <a:cubicBezTo>
                      <a:pt x="56" y="53"/>
                      <a:pt x="0" y="36"/>
                      <a:pt x="5" y="18"/>
                    </a:cubicBezTo>
                    <a:cubicBezTo>
                      <a:pt x="9" y="0"/>
                      <a:pt x="39" y="7"/>
                      <a:pt x="68" y="21"/>
                    </a:cubicBezTo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A1A08A8-B2EC-F7BB-543B-E93258462F03}"/>
                  </a:ext>
                </a:extLst>
              </p:cNvPr>
              <p:cNvSpPr/>
              <p:nvPr/>
            </p:nvSpPr>
            <p:spPr bwMode="auto">
              <a:xfrm>
                <a:off x="5346701" y="2801938"/>
                <a:ext cx="263525" cy="309563"/>
              </a:xfrm>
              <a:custGeom>
                <a:avLst/>
                <a:gdLst>
                  <a:gd name="T0" fmla="*/ 7 w 70"/>
                  <a:gd name="T1" fmla="*/ 82 h 82"/>
                  <a:gd name="T2" fmla="*/ 7 w 70"/>
                  <a:gd name="T3" fmla="*/ 82 h 82"/>
                  <a:gd name="T4" fmla="*/ 5 w 70"/>
                  <a:gd name="T5" fmla="*/ 80 h 82"/>
                  <a:gd name="T6" fmla="*/ 19 w 70"/>
                  <a:gd name="T7" fmla="*/ 51 h 82"/>
                  <a:gd name="T8" fmla="*/ 33 w 70"/>
                  <a:gd name="T9" fmla="*/ 47 h 82"/>
                  <a:gd name="T10" fmla="*/ 3 w 70"/>
                  <a:gd name="T11" fmla="*/ 18 h 82"/>
                  <a:gd name="T12" fmla="*/ 11 w 70"/>
                  <a:gd name="T13" fmla="*/ 8 h 82"/>
                  <a:gd name="T14" fmla="*/ 69 w 70"/>
                  <a:gd name="T15" fmla="*/ 19 h 82"/>
                  <a:gd name="T16" fmla="*/ 70 w 70"/>
                  <a:gd name="T17" fmla="*/ 22 h 82"/>
                  <a:gd name="T18" fmla="*/ 67 w 70"/>
                  <a:gd name="T19" fmla="*/ 23 h 82"/>
                  <a:gd name="T20" fmla="*/ 12 w 70"/>
                  <a:gd name="T21" fmla="*/ 11 h 82"/>
                  <a:gd name="T22" fmla="*/ 6 w 70"/>
                  <a:gd name="T23" fmla="*/ 19 h 82"/>
                  <a:gd name="T24" fmla="*/ 50 w 70"/>
                  <a:gd name="T25" fmla="*/ 49 h 82"/>
                  <a:gd name="T26" fmla="*/ 50 w 70"/>
                  <a:gd name="T27" fmla="*/ 49 h 82"/>
                  <a:gd name="T28" fmla="*/ 52 w 70"/>
                  <a:gd name="T29" fmla="*/ 52 h 82"/>
                  <a:gd name="T30" fmla="*/ 49 w 70"/>
                  <a:gd name="T31" fmla="*/ 53 h 82"/>
                  <a:gd name="T32" fmla="*/ 49 w 70"/>
                  <a:gd name="T33" fmla="*/ 53 h 82"/>
                  <a:gd name="T34" fmla="*/ 49 w 70"/>
                  <a:gd name="T35" fmla="*/ 53 h 82"/>
                  <a:gd name="T36" fmla="*/ 49 w 70"/>
                  <a:gd name="T37" fmla="*/ 53 h 82"/>
                  <a:gd name="T38" fmla="*/ 21 w 70"/>
                  <a:gd name="T39" fmla="*/ 55 h 82"/>
                  <a:gd name="T40" fmla="*/ 9 w 70"/>
                  <a:gd name="T41" fmla="*/ 80 h 82"/>
                  <a:gd name="T42" fmla="*/ 7 w 70"/>
                  <a:gd name="T4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" h="82">
                    <a:moveTo>
                      <a:pt x="7" y="82"/>
                    </a:moveTo>
                    <a:cubicBezTo>
                      <a:pt x="7" y="82"/>
                      <a:pt x="7" y="82"/>
                      <a:pt x="7" y="82"/>
                    </a:cubicBezTo>
                    <a:cubicBezTo>
                      <a:pt x="6" y="82"/>
                      <a:pt x="5" y="81"/>
                      <a:pt x="5" y="80"/>
                    </a:cubicBezTo>
                    <a:cubicBezTo>
                      <a:pt x="5" y="79"/>
                      <a:pt x="6" y="61"/>
                      <a:pt x="19" y="51"/>
                    </a:cubicBezTo>
                    <a:cubicBezTo>
                      <a:pt x="23" y="49"/>
                      <a:pt x="28" y="47"/>
                      <a:pt x="33" y="47"/>
                    </a:cubicBezTo>
                    <a:cubicBezTo>
                      <a:pt x="18" y="40"/>
                      <a:pt x="0" y="30"/>
                      <a:pt x="3" y="18"/>
                    </a:cubicBezTo>
                    <a:cubicBezTo>
                      <a:pt x="4" y="13"/>
                      <a:pt x="6" y="10"/>
                      <a:pt x="11" y="8"/>
                    </a:cubicBezTo>
                    <a:cubicBezTo>
                      <a:pt x="26" y="0"/>
                      <a:pt x="57" y="13"/>
                      <a:pt x="69" y="19"/>
                    </a:cubicBezTo>
                    <a:cubicBezTo>
                      <a:pt x="70" y="20"/>
                      <a:pt x="70" y="21"/>
                      <a:pt x="70" y="22"/>
                    </a:cubicBezTo>
                    <a:cubicBezTo>
                      <a:pt x="69" y="23"/>
                      <a:pt x="68" y="23"/>
                      <a:pt x="67" y="23"/>
                    </a:cubicBezTo>
                    <a:cubicBezTo>
                      <a:pt x="43" y="11"/>
                      <a:pt x="22" y="7"/>
                      <a:pt x="12" y="11"/>
                    </a:cubicBezTo>
                    <a:cubicBezTo>
                      <a:pt x="9" y="13"/>
                      <a:pt x="7" y="15"/>
                      <a:pt x="6" y="19"/>
                    </a:cubicBezTo>
                    <a:cubicBezTo>
                      <a:pt x="4" y="30"/>
                      <a:pt x="33" y="43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2" y="51"/>
                      <a:pt x="52" y="52"/>
                    </a:cubicBezTo>
                    <a:cubicBezTo>
                      <a:pt x="52" y="53"/>
                      <a:pt x="50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37" y="49"/>
                      <a:pt x="28" y="50"/>
                      <a:pt x="21" y="55"/>
                    </a:cubicBezTo>
                    <a:cubicBezTo>
                      <a:pt x="10" y="63"/>
                      <a:pt x="9" y="80"/>
                      <a:pt x="9" y="80"/>
                    </a:cubicBezTo>
                    <a:cubicBezTo>
                      <a:pt x="9" y="81"/>
                      <a:pt x="8" y="82"/>
                      <a:pt x="7" y="82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4F21629-2F22-B869-1033-27A46CE2B8CF}"/>
                  </a:ext>
                </a:extLst>
              </p:cNvPr>
              <p:cNvSpPr/>
              <p:nvPr/>
            </p:nvSpPr>
            <p:spPr bwMode="auto">
              <a:xfrm>
                <a:off x="5264151" y="3067051"/>
                <a:ext cx="1093788" cy="1616075"/>
              </a:xfrm>
              <a:custGeom>
                <a:avLst/>
                <a:gdLst>
                  <a:gd name="T0" fmla="*/ 272 w 290"/>
                  <a:gd name="T1" fmla="*/ 247 h 428"/>
                  <a:gd name="T2" fmla="*/ 127 w 290"/>
                  <a:gd name="T3" fmla="*/ 0 h 428"/>
                  <a:gd name="T4" fmla="*/ 22 w 290"/>
                  <a:gd name="T5" fmla="*/ 67 h 428"/>
                  <a:gd name="T6" fmla="*/ 0 w 290"/>
                  <a:gd name="T7" fmla="*/ 72 h 428"/>
                  <a:gd name="T8" fmla="*/ 122 w 290"/>
                  <a:gd name="T9" fmla="*/ 324 h 428"/>
                  <a:gd name="T10" fmla="*/ 290 w 290"/>
                  <a:gd name="T11" fmla="*/ 356 h 428"/>
                  <a:gd name="T12" fmla="*/ 272 w 290"/>
                  <a:gd name="T13" fmla="*/ 247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428">
                    <a:moveTo>
                      <a:pt x="272" y="247"/>
                    </a:moveTo>
                    <a:cubicBezTo>
                      <a:pt x="127" y="0"/>
                      <a:pt x="127" y="0"/>
                      <a:pt x="127" y="0"/>
                    </a:cubicBezTo>
                    <a:cubicBezTo>
                      <a:pt x="101" y="34"/>
                      <a:pt x="64" y="58"/>
                      <a:pt x="22" y="6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22" y="324"/>
                      <a:pt x="122" y="324"/>
                      <a:pt x="122" y="324"/>
                    </a:cubicBezTo>
                    <a:cubicBezTo>
                      <a:pt x="170" y="428"/>
                      <a:pt x="269" y="418"/>
                      <a:pt x="290" y="356"/>
                    </a:cubicBezTo>
                    <a:cubicBezTo>
                      <a:pt x="272" y="247"/>
                      <a:pt x="272" y="247"/>
                      <a:pt x="272" y="24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8DDE0A7-A59B-3C78-E232-7D5D5A2C4EF1}"/>
                  </a:ext>
                </a:extLst>
              </p:cNvPr>
              <p:cNvSpPr/>
              <p:nvPr/>
            </p:nvSpPr>
            <p:spPr bwMode="auto">
              <a:xfrm>
                <a:off x="5253038" y="3051176"/>
                <a:ext cx="1112838" cy="1541463"/>
              </a:xfrm>
              <a:custGeom>
                <a:avLst/>
                <a:gdLst>
                  <a:gd name="T0" fmla="*/ 277 w 295"/>
                  <a:gd name="T1" fmla="*/ 250 h 408"/>
                  <a:gd name="T2" fmla="*/ 130 w 295"/>
                  <a:gd name="T3" fmla="*/ 0 h 408"/>
                  <a:gd name="T4" fmla="*/ 128 w 295"/>
                  <a:gd name="T5" fmla="*/ 3 h 408"/>
                  <a:gd name="T6" fmla="*/ 25 w 295"/>
                  <a:gd name="T7" fmla="*/ 69 h 408"/>
                  <a:gd name="T8" fmla="*/ 0 w 295"/>
                  <a:gd name="T9" fmla="*/ 75 h 408"/>
                  <a:gd name="T10" fmla="*/ 123 w 295"/>
                  <a:gd name="T11" fmla="*/ 328 h 408"/>
                  <a:gd name="T12" fmla="*/ 125 w 295"/>
                  <a:gd name="T13" fmla="*/ 328 h 408"/>
                  <a:gd name="T14" fmla="*/ 123 w 295"/>
                  <a:gd name="T15" fmla="*/ 328 h 408"/>
                  <a:gd name="T16" fmla="*/ 226 w 295"/>
                  <a:gd name="T17" fmla="*/ 408 h 408"/>
                  <a:gd name="T18" fmla="*/ 295 w 295"/>
                  <a:gd name="T19" fmla="*/ 361 h 408"/>
                  <a:gd name="T20" fmla="*/ 291 w 295"/>
                  <a:gd name="T21" fmla="*/ 360 h 408"/>
                  <a:gd name="T22" fmla="*/ 226 w 295"/>
                  <a:gd name="T23" fmla="*/ 404 h 408"/>
                  <a:gd name="T24" fmla="*/ 127 w 295"/>
                  <a:gd name="T25" fmla="*/ 327 h 408"/>
                  <a:gd name="T26" fmla="*/ 127 w 295"/>
                  <a:gd name="T27" fmla="*/ 327 h 408"/>
                  <a:gd name="T28" fmla="*/ 6 w 295"/>
                  <a:gd name="T29" fmla="*/ 78 h 408"/>
                  <a:gd name="T30" fmla="*/ 26 w 295"/>
                  <a:gd name="T31" fmla="*/ 73 h 408"/>
                  <a:gd name="T32" fmla="*/ 131 w 295"/>
                  <a:gd name="T33" fmla="*/ 5 h 408"/>
                  <a:gd name="T34" fmla="*/ 130 w 295"/>
                  <a:gd name="T35" fmla="*/ 4 h 408"/>
                  <a:gd name="T36" fmla="*/ 128 w 295"/>
                  <a:gd name="T37" fmla="*/ 5 h 408"/>
                  <a:gd name="T38" fmla="*/ 274 w 295"/>
                  <a:gd name="T39" fmla="*/ 252 h 408"/>
                  <a:gd name="T40" fmla="*/ 277 w 295"/>
                  <a:gd name="T41" fmla="*/ 25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5" h="408">
                    <a:moveTo>
                      <a:pt x="277" y="250"/>
                    </a:moveTo>
                    <a:cubicBezTo>
                      <a:pt x="130" y="0"/>
                      <a:pt x="130" y="0"/>
                      <a:pt x="130" y="0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03" y="36"/>
                      <a:pt x="66" y="60"/>
                      <a:pt x="25" y="6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5" y="328"/>
                      <a:pt x="125" y="328"/>
                      <a:pt x="125" y="328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49" y="385"/>
                      <a:pt x="190" y="408"/>
                      <a:pt x="226" y="408"/>
                    </a:cubicBezTo>
                    <a:cubicBezTo>
                      <a:pt x="257" y="408"/>
                      <a:pt x="284" y="390"/>
                      <a:pt x="295" y="361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1" y="387"/>
                      <a:pt x="256" y="404"/>
                      <a:pt x="226" y="404"/>
                    </a:cubicBezTo>
                    <a:cubicBezTo>
                      <a:pt x="192" y="404"/>
                      <a:pt x="152" y="382"/>
                      <a:pt x="127" y="327"/>
                    </a:cubicBezTo>
                    <a:cubicBezTo>
                      <a:pt x="127" y="327"/>
                      <a:pt x="127" y="327"/>
                      <a:pt x="127" y="327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68" y="64"/>
                      <a:pt x="105" y="40"/>
                      <a:pt x="131" y="5"/>
                    </a:cubicBezTo>
                    <a:cubicBezTo>
                      <a:pt x="130" y="4"/>
                      <a:pt x="130" y="4"/>
                      <a:pt x="130" y="4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274" y="252"/>
                      <a:pt x="274" y="252"/>
                      <a:pt x="274" y="252"/>
                    </a:cubicBezTo>
                    <a:cubicBezTo>
                      <a:pt x="277" y="250"/>
                      <a:pt x="277" y="250"/>
                      <a:pt x="277" y="25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25F796C-4DE1-9A34-CD93-5DAAC0541519}"/>
                  </a:ext>
                </a:extLst>
              </p:cNvPr>
              <p:cNvSpPr/>
              <p:nvPr/>
            </p:nvSpPr>
            <p:spPr bwMode="auto">
              <a:xfrm>
                <a:off x="5349876" y="3376613"/>
                <a:ext cx="68263" cy="68263"/>
              </a:xfrm>
              <a:custGeom>
                <a:avLst/>
                <a:gdLst>
                  <a:gd name="T0" fmla="*/ 16 w 18"/>
                  <a:gd name="T1" fmla="*/ 4 h 18"/>
                  <a:gd name="T2" fmla="*/ 14 w 18"/>
                  <a:gd name="T3" fmla="*/ 16 h 18"/>
                  <a:gd name="T4" fmla="*/ 3 w 18"/>
                  <a:gd name="T5" fmla="*/ 14 h 18"/>
                  <a:gd name="T6" fmla="*/ 5 w 18"/>
                  <a:gd name="T7" fmla="*/ 3 h 18"/>
                  <a:gd name="T8" fmla="*/ 16 w 18"/>
                  <a:gd name="T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6" y="4"/>
                    </a:moveTo>
                    <a:cubicBezTo>
                      <a:pt x="18" y="8"/>
                      <a:pt x="18" y="13"/>
                      <a:pt x="14" y="16"/>
                    </a:cubicBezTo>
                    <a:cubicBezTo>
                      <a:pt x="11" y="18"/>
                      <a:pt x="6" y="18"/>
                      <a:pt x="3" y="14"/>
                    </a:cubicBezTo>
                    <a:cubicBezTo>
                      <a:pt x="0" y="11"/>
                      <a:pt x="1" y="6"/>
                      <a:pt x="5" y="3"/>
                    </a:cubicBezTo>
                    <a:cubicBezTo>
                      <a:pt x="8" y="0"/>
                      <a:pt x="13" y="1"/>
                      <a:pt x="16" y="4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1FA57ED-70A6-D619-E882-15EEED1524A4}"/>
                  </a:ext>
                </a:extLst>
              </p:cNvPr>
              <p:cNvSpPr/>
              <p:nvPr/>
            </p:nvSpPr>
            <p:spPr bwMode="auto">
              <a:xfrm>
                <a:off x="5346701" y="3371851"/>
                <a:ext cx="82550" cy="76200"/>
              </a:xfrm>
              <a:custGeom>
                <a:avLst/>
                <a:gdLst>
                  <a:gd name="T0" fmla="*/ 10 w 22"/>
                  <a:gd name="T1" fmla="*/ 20 h 20"/>
                  <a:gd name="T2" fmla="*/ 3 w 22"/>
                  <a:gd name="T3" fmla="*/ 16 h 20"/>
                  <a:gd name="T4" fmla="*/ 1 w 22"/>
                  <a:gd name="T5" fmla="*/ 9 h 20"/>
                  <a:gd name="T6" fmla="*/ 4 w 22"/>
                  <a:gd name="T7" fmla="*/ 2 h 20"/>
                  <a:gd name="T8" fmla="*/ 12 w 22"/>
                  <a:gd name="T9" fmla="*/ 1 h 20"/>
                  <a:gd name="T10" fmla="*/ 18 w 22"/>
                  <a:gd name="T11" fmla="*/ 4 h 20"/>
                  <a:gd name="T12" fmla="*/ 16 w 22"/>
                  <a:gd name="T13" fmla="*/ 18 h 20"/>
                  <a:gd name="T14" fmla="*/ 10 w 22"/>
                  <a:gd name="T15" fmla="*/ 20 h 20"/>
                  <a:gd name="T16" fmla="*/ 10 w 22"/>
                  <a:gd name="T17" fmla="*/ 4 h 20"/>
                  <a:gd name="T18" fmla="*/ 7 w 22"/>
                  <a:gd name="T19" fmla="*/ 6 h 20"/>
                  <a:gd name="T20" fmla="*/ 5 w 22"/>
                  <a:gd name="T21" fmla="*/ 10 h 20"/>
                  <a:gd name="T22" fmla="*/ 6 w 22"/>
                  <a:gd name="T23" fmla="*/ 14 h 20"/>
                  <a:gd name="T24" fmla="*/ 14 w 22"/>
                  <a:gd name="T25" fmla="*/ 15 h 20"/>
                  <a:gd name="T26" fmla="*/ 15 w 22"/>
                  <a:gd name="T27" fmla="*/ 7 h 20"/>
                  <a:gd name="T28" fmla="*/ 11 w 22"/>
                  <a:gd name="T29" fmla="*/ 4 h 20"/>
                  <a:gd name="T30" fmla="*/ 10 w 22"/>
                  <a:gd name="T31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0">
                    <a:moveTo>
                      <a:pt x="10" y="20"/>
                    </a:moveTo>
                    <a:cubicBezTo>
                      <a:pt x="7" y="20"/>
                      <a:pt x="4" y="19"/>
                      <a:pt x="3" y="16"/>
                    </a:cubicBezTo>
                    <a:cubicBezTo>
                      <a:pt x="1" y="14"/>
                      <a:pt x="0" y="12"/>
                      <a:pt x="1" y="9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2" y="1"/>
                    </a:cubicBezTo>
                    <a:cubicBezTo>
                      <a:pt x="14" y="1"/>
                      <a:pt x="17" y="2"/>
                      <a:pt x="18" y="4"/>
                    </a:cubicBezTo>
                    <a:cubicBezTo>
                      <a:pt x="22" y="9"/>
                      <a:pt x="21" y="15"/>
                      <a:pt x="16" y="18"/>
                    </a:cubicBezTo>
                    <a:cubicBezTo>
                      <a:pt x="15" y="20"/>
                      <a:pt x="12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9" y="4"/>
                      <a:pt x="8" y="5"/>
                      <a:pt x="7" y="6"/>
                    </a:cubicBezTo>
                    <a:cubicBezTo>
                      <a:pt x="6" y="7"/>
                      <a:pt x="5" y="8"/>
                      <a:pt x="5" y="10"/>
                    </a:cubicBezTo>
                    <a:cubicBezTo>
                      <a:pt x="4" y="11"/>
                      <a:pt x="5" y="13"/>
                      <a:pt x="6" y="14"/>
                    </a:cubicBezTo>
                    <a:cubicBezTo>
                      <a:pt x="8" y="16"/>
                      <a:pt x="11" y="17"/>
                      <a:pt x="14" y="15"/>
                    </a:cubicBezTo>
                    <a:cubicBezTo>
                      <a:pt x="17" y="13"/>
                      <a:pt x="17" y="9"/>
                      <a:pt x="15" y="7"/>
                    </a:cubicBezTo>
                    <a:cubicBezTo>
                      <a:pt x="14" y="5"/>
                      <a:pt x="13" y="5"/>
                      <a:pt x="11" y="4"/>
                    </a:cubicBez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FF522CA-EEB4-BE69-6427-D4D742F61404}"/>
                  </a:ext>
                </a:extLst>
              </p:cNvPr>
              <p:cNvSpPr/>
              <p:nvPr/>
            </p:nvSpPr>
            <p:spPr bwMode="auto">
              <a:xfrm>
                <a:off x="5338763" y="3376613"/>
                <a:ext cx="295275" cy="139700"/>
              </a:xfrm>
              <a:custGeom>
                <a:avLst/>
                <a:gdLst>
                  <a:gd name="T0" fmla="*/ 2 w 78"/>
                  <a:gd name="T1" fmla="*/ 37 h 37"/>
                  <a:gd name="T2" fmla="*/ 2 w 78"/>
                  <a:gd name="T3" fmla="*/ 37 h 37"/>
                  <a:gd name="T4" fmla="*/ 0 w 78"/>
                  <a:gd name="T5" fmla="*/ 35 h 37"/>
                  <a:gd name="T6" fmla="*/ 2 w 78"/>
                  <a:gd name="T7" fmla="*/ 33 h 37"/>
                  <a:gd name="T8" fmla="*/ 2 w 78"/>
                  <a:gd name="T9" fmla="*/ 33 h 37"/>
                  <a:gd name="T10" fmla="*/ 75 w 78"/>
                  <a:gd name="T11" fmla="*/ 1 h 37"/>
                  <a:gd name="T12" fmla="*/ 78 w 78"/>
                  <a:gd name="T13" fmla="*/ 1 h 37"/>
                  <a:gd name="T14" fmla="*/ 77 w 78"/>
                  <a:gd name="T15" fmla="*/ 4 h 37"/>
                  <a:gd name="T16" fmla="*/ 2 w 78"/>
                  <a:gd name="T1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37">
                    <a:moveTo>
                      <a:pt x="2" y="37"/>
                    </a:move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5"/>
                    </a:cubicBezTo>
                    <a:cubicBezTo>
                      <a:pt x="0" y="34"/>
                      <a:pt x="1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0" y="33"/>
                      <a:pt x="75" y="1"/>
                    </a:cubicBezTo>
                    <a:cubicBezTo>
                      <a:pt x="76" y="0"/>
                      <a:pt x="77" y="0"/>
                      <a:pt x="78" y="1"/>
                    </a:cubicBezTo>
                    <a:cubicBezTo>
                      <a:pt x="78" y="2"/>
                      <a:pt x="78" y="3"/>
                      <a:pt x="77" y="4"/>
                    </a:cubicBezTo>
                    <a:cubicBezTo>
                      <a:pt x="33" y="36"/>
                      <a:pt x="5" y="37"/>
                      <a:pt x="2" y="37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C3C7AA5-54F4-22D3-2299-D4C7D374900F}"/>
                  </a:ext>
                </a:extLst>
              </p:cNvPr>
              <p:cNvSpPr/>
              <p:nvPr/>
            </p:nvSpPr>
            <p:spPr bwMode="auto">
              <a:xfrm>
                <a:off x="5988051" y="3390901"/>
                <a:ext cx="517525" cy="1522413"/>
              </a:xfrm>
              <a:custGeom>
                <a:avLst/>
                <a:gdLst>
                  <a:gd name="T0" fmla="*/ 0 w 137"/>
                  <a:gd name="T1" fmla="*/ 52 h 403"/>
                  <a:gd name="T2" fmla="*/ 77 w 137"/>
                  <a:gd name="T3" fmla="*/ 1 h 403"/>
                  <a:gd name="T4" fmla="*/ 84 w 137"/>
                  <a:gd name="T5" fmla="*/ 0 h 403"/>
                  <a:gd name="T6" fmla="*/ 135 w 137"/>
                  <a:gd name="T7" fmla="*/ 1 h 403"/>
                  <a:gd name="T8" fmla="*/ 137 w 137"/>
                  <a:gd name="T9" fmla="*/ 403 h 403"/>
                  <a:gd name="T10" fmla="*/ 19 w 137"/>
                  <a:gd name="T11" fmla="*/ 402 h 403"/>
                  <a:gd name="T12" fmla="*/ 37 w 137"/>
                  <a:gd name="T13" fmla="*/ 19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403">
                    <a:moveTo>
                      <a:pt x="0" y="52"/>
                    </a:moveTo>
                    <a:cubicBezTo>
                      <a:pt x="15" y="23"/>
                      <a:pt x="44" y="3"/>
                      <a:pt x="77" y="1"/>
                    </a:cubicBezTo>
                    <a:cubicBezTo>
                      <a:pt x="79" y="1"/>
                      <a:pt x="82" y="0"/>
                      <a:pt x="84" y="0"/>
                    </a:cubicBezTo>
                    <a:cubicBezTo>
                      <a:pt x="135" y="1"/>
                      <a:pt x="135" y="1"/>
                      <a:pt x="135" y="1"/>
                    </a:cubicBezTo>
                    <a:cubicBezTo>
                      <a:pt x="137" y="403"/>
                      <a:pt x="137" y="403"/>
                      <a:pt x="137" y="403"/>
                    </a:cubicBezTo>
                    <a:cubicBezTo>
                      <a:pt x="19" y="402"/>
                      <a:pt x="19" y="402"/>
                      <a:pt x="19" y="402"/>
                    </a:cubicBezTo>
                    <a:cubicBezTo>
                      <a:pt x="37" y="191"/>
                      <a:pt x="37" y="191"/>
                      <a:pt x="37" y="19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E68DB8E-DDAF-5104-5DB0-BA2B1AA6E6BD}"/>
                  </a:ext>
                </a:extLst>
              </p:cNvPr>
              <p:cNvSpPr/>
              <p:nvPr/>
            </p:nvSpPr>
            <p:spPr bwMode="auto">
              <a:xfrm>
                <a:off x="5980113" y="3382963"/>
                <a:ext cx="533400" cy="1541463"/>
              </a:xfrm>
              <a:custGeom>
                <a:avLst/>
                <a:gdLst>
                  <a:gd name="T0" fmla="*/ 4 w 141"/>
                  <a:gd name="T1" fmla="*/ 55 h 408"/>
                  <a:gd name="T2" fmla="*/ 79 w 141"/>
                  <a:gd name="T3" fmla="*/ 5 h 408"/>
                  <a:gd name="T4" fmla="*/ 86 w 141"/>
                  <a:gd name="T5" fmla="*/ 4 h 408"/>
                  <a:gd name="T6" fmla="*/ 86 w 141"/>
                  <a:gd name="T7" fmla="*/ 2 h 408"/>
                  <a:gd name="T8" fmla="*/ 86 w 141"/>
                  <a:gd name="T9" fmla="*/ 4 h 408"/>
                  <a:gd name="T10" fmla="*/ 135 w 141"/>
                  <a:gd name="T11" fmla="*/ 5 h 408"/>
                  <a:gd name="T12" fmla="*/ 137 w 141"/>
                  <a:gd name="T13" fmla="*/ 403 h 408"/>
                  <a:gd name="T14" fmla="*/ 23 w 141"/>
                  <a:gd name="T15" fmla="*/ 402 h 408"/>
                  <a:gd name="T16" fmla="*/ 41 w 141"/>
                  <a:gd name="T17" fmla="*/ 193 h 408"/>
                  <a:gd name="T18" fmla="*/ 37 w 141"/>
                  <a:gd name="T19" fmla="*/ 193 h 408"/>
                  <a:gd name="T20" fmla="*/ 19 w 141"/>
                  <a:gd name="T21" fmla="*/ 404 h 408"/>
                  <a:gd name="T22" fmla="*/ 20 w 141"/>
                  <a:gd name="T23" fmla="*/ 405 h 408"/>
                  <a:gd name="T24" fmla="*/ 21 w 141"/>
                  <a:gd name="T25" fmla="*/ 406 h 408"/>
                  <a:gd name="T26" fmla="*/ 139 w 141"/>
                  <a:gd name="T27" fmla="*/ 407 h 408"/>
                  <a:gd name="T28" fmla="*/ 140 w 141"/>
                  <a:gd name="T29" fmla="*/ 407 h 408"/>
                  <a:gd name="T30" fmla="*/ 141 w 141"/>
                  <a:gd name="T31" fmla="*/ 405 h 408"/>
                  <a:gd name="T32" fmla="*/ 139 w 141"/>
                  <a:gd name="T33" fmla="*/ 3 h 408"/>
                  <a:gd name="T34" fmla="*/ 137 w 141"/>
                  <a:gd name="T35" fmla="*/ 1 h 408"/>
                  <a:gd name="T36" fmla="*/ 86 w 141"/>
                  <a:gd name="T37" fmla="*/ 0 h 408"/>
                  <a:gd name="T38" fmla="*/ 86 w 141"/>
                  <a:gd name="T39" fmla="*/ 0 h 408"/>
                  <a:gd name="T40" fmla="*/ 79 w 141"/>
                  <a:gd name="T41" fmla="*/ 1 h 408"/>
                  <a:gd name="T42" fmla="*/ 0 w 141"/>
                  <a:gd name="T43" fmla="*/ 53 h 408"/>
                  <a:gd name="T44" fmla="*/ 4 w 141"/>
                  <a:gd name="T45" fmla="*/ 5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" h="408">
                    <a:moveTo>
                      <a:pt x="4" y="55"/>
                    </a:moveTo>
                    <a:cubicBezTo>
                      <a:pt x="19" y="26"/>
                      <a:pt x="47" y="7"/>
                      <a:pt x="79" y="5"/>
                    </a:cubicBezTo>
                    <a:cubicBezTo>
                      <a:pt x="82" y="5"/>
                      <a:pt x="84" y="4"/>
                      <a:pt x="86" y="4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7" y="403"/>
                      <a:pt x="137" y="403"/>
                      <a:pt x="137" y="403"/>
                    </a:cubicBezTo>
                    <a:cubicBezTo>
                      <a:pt x="23" y="402"/>
                      <a:pt x="23" y="402"/>
                      <a:pt x="23" y="402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37" y="193"/>
                      <a:pt x="37" y="193"/>
                      <a:pt x="37" y="193"/>
                    </a:cubicBezTo>
                    <a:cubicBezTo>
                      <a:pt x="19" y="404"/>
                      <a:pt x="19" y="404"/>
                      <a:pt x="19" y="404"/>
                    </a:cubicBezTo>
                    <a:cubicBezTo>
                      <a:pt x="19" y="404"/>
                      <a:pt x="19" y="405"/>
                      <a:pt x="20" y="405"/>
                    </a:cubicBezTo>
                    <a:cubicBezTo>
                      <a:pt x="20" y="406"/>
                      <a:pt x="21" y="406"/>
                      <a:pt x="21" y="406"/>
                    </a:cubicBezTo>
                    <a:cubicBezTo>
                      <a:pt x="139" y="407"/>
                      <a:pt x="139" y="407"/>
                      <a:pt x="139" y="407"/>
                    </a:cubicBezTo>
                    <a:cubicBezTo>
                      <a:pt x="140" y="408"/>
                      <a:pt x="140" y="407"/>
                      <a:pt x="140" y="407"/>
                    </a:cubicBezTo>
                    <a:cubicBezTo>
                      <a:pt x="141" y="407"/>
                      <a:pt x="141" y="406"/>
                      <a:pt x="141" y="405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2"/>
                      <a:pt x="138" y="1"/>
                      <a:pt x="137" y="1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4" y="0"/>
                      <a:pt x="81" y="1"/>
                      <a:pt x="79" y="1"/>
                    </a:cubicBezTo>
                    <a:cubicBezTo>
                      <a:pt x="46" y="3"/>
                      <a:pt x="16" y="23"/>
                      <a:pt x="0" y="53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3905996-B103-4AAC-654A-6F1C29C85CD8}"/>
                  </a:ext>
                </a:extLst>
              </p:cNvPr>
              <p:cNvSpPr/>
              <p:nvPr/>
            </p:nvSpPr>
            <p:spPr bwMode="auto">
              <a:xfrm>
                <a:off x="6373813" y="3379788"/>
                <a:ext cx="331788" cy="646113"/>
              </a:xfrm>
              <a:custGeom>
                <a:avLst/>
                <a:gdLst>
                  <a:gd name="T0" fmla="*/ 86 w 88"/>
                  <a:gd name="T1" fmla="*/ 171 h 171"/>
                  <a:gd name="T2" fmla="*/ 84 w 88"/>
                  <a:gd name="T3" fmla="*/ 170 h 171"/>
                  <a:gd name="T4" fmla="*/ 30 w 88"/>
                  <a:gd name="T5" fmla="*/ 1 h 171"/>
                  <a:gd name="T6" fmla="*/ 33 w 88"/>
                  <a:gd name="T7" fmla="*/ 0 h 171"/>
                  <a:gd name="T8" fmla="*/ 34 w 88"/>
                  <a:gd name="T9" fmla="*/ 3 h 171"/>
                  <a:gd name="T10" fmla="*/ 87 w 88"/>
                  <a:gd name="T11" fmla="*/ 168 h 171"/>
                  <a:gd name="T12" fmla="*/ 87 w 88"/>
                  <a:gd name="T13" fmla="*/ 170 h 171"/>
                  <a:gd name="T14" fmla="*/ 86 w 88"/>
                  <a:gd name="T15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71">
                    <a:moveTo>
                      <a:pt x="86" y="171"/>
                    </a:moveTo>
                    <a:cubicBezTo>
                      <a:pt x="85" y="171"/>
                      <a:pt x="84" y="170"/>
                      <a:pt x="84" y="170"/>
                    </a:cubicBezTo>
                    <a:cubicBezTo>
                      <a:pt x="0" y="53"/>
                      <a:pt x="29" y="3"/>
                      <a:pt x="30" y="1"/>
                    </a:cubicBezTo>
                    <a:cubicBezTo>
                      <a:pt x="31" y="0"/>
                      <a:pt x="32" y="0"/>
                      <a:pt x="33" y="0"/>
                    </a:cubicBezTo>
                    <a:cubicBezTo>
                      <a:pt x="34" y="1"/>
                      <a:pt x="34" y="2"/>
                      <a:pt x="34" y="3"/>
                    </a:cubicBezTo>
                    <a:cubicBezTo>
                      <a:pt x="34" y="3"/>
                      <a:pt x="5" y="53"/>
                      <a:pt x="87" y="168"/>
                    </a:cubicBezTo>
                    <a:cubicBezTo>
                      <a:pt x="88" y="168"/>
                      <a:pt x="88" y="170"/>
                      <a:pt x="87" y="170"/>
                    </a:cubicBezTo>
                    <a:cubicBezTo>
                      <a:pt x="86" y="171"/>
                      <a:pt x="86" y="171"/>
                      <a:pt x="86" y="17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DCF6854-6190-C151-468D-310138F75261}"/>
                  </a:ext>
                </a:extLst>
              </p:cNvPr>
              <p:cNvSpPr/>
              <p:nvPr/>
            </p:nvSpPr>
            <p:spPr bwMode="auto">
              <a:xfrm>
                <a:off x="6694488" y="3376613"/>
                <a:ext cx="323850" cy="649288"/>
              </a:xfrm>
              <a:custGeom>
                <a:avLst/>
                <a:gdLst>
                  <a:gd name="T0" fmla="*/ 2 w 86"/>
                  <a:gd name="T1" fmla="*/ 172 h 172"/>
                  <a:gd name="T2" fmla="*/ 1 w 86"/>
                  <a:gd name="T3" fmla="*/ 171 h 172"/>
                  <a:gd name="T4" fmla="*/ 0 w 86"/>
                  <a:gd name="T5" fmla="*/ 169 h 172"/>
                  <a:gd name="T6" fmla="*/ 50 w 86"/>
                  <a:gd name="T7" fmla="*/ 4 h 172"/>
                  <a:gd name="T8" fmla="*/ 51 w 86"/>
                  <a:gd name="T9" fmla="*/ 1 h 172"/>
                  <a:gd name="T10" fmla="*/ 54 w 86"/>
                  <a:gd name="T11" fmla="*/ 1 h 172"/>
                  <a:gd name="T12" fmla="*/ 4 w 86"/>
                  <a:gd name="T13" fmla="*/ 171 h 172"/>
                  <a:gd name="T14" fmla="*/ 2 w 86"/>
                  <a:gd name="T15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72">
                    <a:moveTo>
                      <a:pt x="2" y="172"/>
                    </a:moveTo>
                    <a:cubicBezTo>
                      <a:pt x="2" y="172"/>
                      <a:pt x="1" y="172"/>
                      <a:pt x="1" y="171"/>
                    </a:cubicBezTo>
                    <a:cubicBezTo>
                      <a:pt x="0" y="171"/>
                      <a:pt x="0" y="169"/>
                      <a:pt x="0" y="169"/>
                    </a:cubicBezTo>
                    <a:cubicBezTo>
                      <a:pt x="81" y="53"/>
                      <a:pt x="50" y="4"/>
                      <a:pt x="50" y="4"/>
                    </a:cubicBezTo>
                    <a:cubicBezTo>
                      <a:pt x="50" y="3"/>
                      <a:pt x="50" y="1"/>
                      <a:pt x="51" y="1"/>
                    </a:cubicBezTo>
                    <a:cubicBezTo>
                      <a:pt x="52" y="0"/>
                      <a:pt x="53" y="1"/>
                      <a:pt x="54" y="1"/>
                    </a:cubicBezTo>
                    <a:cubicBezTo>
                      <a:pt x="55" y="3"/>
                      <a:pt x="86" y="53"/>
                      <a:pt x="4" y="171"/>
                    </a:cubicBezTo>
                    <a:cubicBezTo>
                      <a:pt x="3" y="171"/>
                      <a:pt x="3" y="172"/>
                      <a:pt x="2" y="172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6656E8C-CF1D-8013-4AB5-EDA4CEA4217D}"/>
                  </a:ext>
                </a:extLst>
              </p:cNvPr>
              <p:cNvSpPr/>
              <p:nvPr/>
            </p:nvSpPr>
            <p:spPr bwMode="auto">
              <a:xfrm>
                <a:off x="6584951" y="4029076"/>
                <a:ext cx="238125" cy="388938"/>
              </a:xfrm>
              <a:custGeom>
                <a:avLst/>
                <a:gdLst>
                  <a:gd name="T0" fmla="*/ 60 w 63"/>
                  <a:gd name="T1" fmla="*/ 103 h 103"/>
                  <a:gd name="T2" fmla="*/ 3 w 63"/>
                  <a:gd name="T3" fmla="*/ 103 h 103"/>
                  <a:gd name="T4" fmla="*/ 0 w 63"/>
                  <a:gd name="T5" fmla="*/ 100 h 103"/>
                  <a:gd name="T6" fmla="*/ 0 w 63"/>
                  <a:gd name="T7" fmla="*/ 3 h 103"/>
                  <a:gd name="T8" fmla="*/ 3 w 63"/>
                  <a:gd name="T9" fmla="*/ 0 h 103"/>
                  <a:gd name="T10" fmla="*/ 59 w 63"/>
                  <a:gd name="T11" fmla="*/ 0 h 103"/>
                  <a:gd name="T12" fmla="*/ 62 w 63"/>
                  <a:gd name="T13" fmla="*/ 3 h 103"/>
                  <a:gd name="T14" fmla="*/ 63 w 63"/>
                  <a:gd name="T15" fmla="*/ 100 h 103"/>
                  <a:gd name="T16" fmla="*/ 60 w 63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03">
                    <a:moveTo>
                      <a:pt x="60" y="103"/>
                    </a:moveTo>
                    <a:cubicBezTo>
                      <a:pt x="3" y="103"/>
                      <a:pt x="3" y="103"/>
                      <a:pt x="3" y="103"/>
                    </a:cubicBezTo>
                    <a:cubicBezTo>
                      <a:pt x="2" y="103"/>
                      <a:pt x="0" y="102"/>
                      <a:pt x="0" y="10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1" y="0"/>
                      <a:pt x="62" y="1"/>
                      <a:pt x="62" y="3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3" y="102"/>
                      <a:pt x="61" y="103"/>
                      <a:pt x="60" y="103"/>
                    </a:cubicBezTo>
                    <a:close/>
                  </a:path>
                </a:pathLst>
              </a:custGeom>
              <a:solidFill>
                <a:srgbClr val="E85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E212B94-8234-F096-5E3E-C8BB239CACCB}"/>
                  </a:ext>
                </a:extLst>
              </p:cNvPr>
              <p:cNvSpPr/>
              <p:nvPr/>
            </p:nvSpPr>
            <p:spPr bwMode="auto">
              <a:xfrm>
                <a:off x="6577013" y="4021138"/>
                <a:ext cx="252413" cy="404813"/>
              </a:xfrm>
              <a:custGeom>
                <a:avLst/>
                <a:gdLst>
                  <a:gd name="T0" fmla="*/ 5 w 67"/>
                  <a:gd name="T1" fmla="*/ 107 h 107"/>
                  <a:gd name="T2" fmla="*/ 2 w 67"/>
                  <a:gd name="T3" fmla="*/ 106 h 107"/>
                  <a:gd name="T4" fmla="*/ 0 w 67"/>
                  <a:gd name="T5" fmla="*/ 102 h 107"/>
                  <a:gd name="T6" fmla="*/ 0 w 67"/>
                  <a:gd name="T7" fmla="*/ 5 h 107"/>
                  <a:gd name="T8" fmla="*/ 1 w 67"/>
                  <a:gd name="T9" fmla="*/ 2 h 107"/>
                  <a:gd name="T10" fmla="*/ 5 w 67"/>
                  <a:gd name="T11" fmla="*/ 0 h 107"/>
                  <a:gd name="T12" fmla="*/ 61 w 67"/>
                  <a:gd name="T13" fmla="*/ 0 h 107"/>
                  <a:gd name="T14" fmla="*/ 61 w 67"/>
                  <a:gd name="T15" fmla="*/ 0 h 107"/>
                  <a:gd name="T16" fmla="*/ 65 w 67"/>
                  <a:gd name="T17" fmla="*/ 1 h 107"/>
                  <a:gd name="T18" fmla="*/ 66 w 67"/>
                  <a:gd name="T19" fmla="*/ 5 h 107"/>
                  <a:gd name="T20" fmla="*/ 67 w 67"/>
                  <a:gd name="T21" fmla="*/ 102 h 107"/>
                  <a:gd name="T22" fmla="*/ 65 w 67"/>
                  <a:gd name="T23" fmla="*/ 105 h 107"/>
                  <a:gd name="T24" fmla="*/ 62 w 67"/>
                  <a:gd name="T25" fmla="*/ 107 h 107"/>
                  <a:gd name="T26" fmla="*/ 5 w 67"/>
                  <a:gd name="T27" fmla="*/ 107 h 107"/>
                  <a:gd name="T28" fmla="*/ 61 w 67"/>
                  <a:gd name="T29" fmla="*/ 4 h 107"/>
                  <a:gd name="T30" fmla="*/ 61 w 67"/>
                  <a:gd name="T31" fmla="*/ 4 h 107"/>
                  <a:gd name="T32" fmla="*/ 5 w 67"/>
                  <a:gd name="T33" fmla="*/ 4 h 107"/>
                  <a:gd name="T34" fmla="*/ 4 w 67"/>
                  <a:gd name="T35" fmla="*/ 5 h 107"/>
                  <a:gd name="T36" fmla="*/ 4 w 67"/>
                  <a:gd name="T37" fmla="*/ 5 h 107"/>
                  <a:gd name="T38" fmla="*/ 4 w 67"/>
                  <a:gd name="T39" fmla="*/ 102 h 107"/>
                  <a:gd name="T40" fmla="*/ 4 w 67"/>
                  <a:gd name="T41" fmla="*/ 103 h 107"/>
                  <a:gd name="T42" fmla="*/ 5 w 67"/>
                  <a:gd name="T43" fmla="*/ 103 h 107"/>
                  <a:gd name="T44" fmla="*/ 5 w 67"/>
                  <a:gd name="T45" fmla="*/ 103 h 107"/>
                  <a:gd name="T46" fmla="*/ 62 w 67"/>
                  <a:gd name="T47" fmla="*/ 103 h 107"/>
                  <a:gd name="T48" fmla="*/ 62 w 67"/>
                  <a:gd name="T49" fmla="*/ 103 h 107"/>
                  <a:gd name="T50" fmla="*/ 62 w 67"/>
                  <a:gd name="T51" fmla="*/ 103 h 107"/>
                  <a:gd name="T52" fmla="*/ 63 w 67"/>
                  <a:gd name="T53" fmla="*/ 102 h 107"/>
                  <a:gd name="T54" fmla="*/ 62 w 67"/>
                  <a:gd name="T55" fmla="*/ 5 h 107"/>
                  <a:gd name="T56" fmla="*/ 62 w 67"/>
                  <a:gd name="T57" fmla="*/ 4 h 107"/>
                  <a:gd name="T58" fmla="*/ 61 w 67"/>
                  <a:gd name="T59" fmla="*/ 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107">
                    <a:moveTo>
                      <a:pt x="5" y="107"/>
                    </a:moveTo>
                    <a:cubicBezTo>
                      <a:pt x="4" y="107"/>
                      <a:pt x="3" y="107"/>
                      <a:pt x="2" y="106"/>
                    </a:cubicBezTo>
                    <a:cubicBezTo>
                      <a:pt x="1" y="105"/>
                      <a:pt x="0" y="104"/>
                      <a:pt x="0" y="10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4" y="1"/>
                      <a:pt x="65" y="1"/>
                    </a:cubicBezTo>
                    <a:cubicBezTo>
                      <a:pt x="66" y="2"/>
                      <a:pt x="66" y="4"/>
                      <a:pt x="66" y="5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7" y="103"/>
                      <a:pt x="66" y="105"/>
                      <a:pt x="65" y="105"/>
                    </a:cubicBezTo>
                    <a:cubicBezTo>
                      <a:pt x="64" y="106"/>
                      <a:pt x="63" y="107"/>
                      <a:pt x="62" y="107"/>
                    </a:cubicBezTo>
                    <a:cubicBezTo>
                      <a:pt x="5" y="107"/>
                      <a:pt x="5" y="107"/>
                      <a:pt x="5" y="107"/>
                    </a:cubicBezTo>
                    <a:close/>
                    <a:moveTo>
                      <a:pt x="61" y="4"/>
                    </a:moveTo>
                    <a:cubicBezTo>
                      <a:pt x="61" y="4"/>
                      <a:pt x="61" y="4"/>
                      <a:pt x="61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02"/>
                      <a:pt x="4" y="102"/>
                      <a:pt x="4" y="10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7A6707C-579F-9E43-DAA8-3902E14D74D4}"/>
                  </a:ext>
                </a:extLst>
              </p:cNvPr>
              <p:cNvSpPr/>
              <p:nvPr/>
            </p:nvSpPr>
            <p:spPr bwMode="auto">
              <a:xfrm>
                <a:off x="6637338" y="4094163"/>
                <a:ext cx="131763" cy="115888"/>
              </a:xfrm>
              <a:custGeom>
                <a:avLst/>
                <a:gdLst>
                  <a:gd name="T0" fmla="*/ 83 w 83"/>
                  <a:gd name="T1" fmla="*/ 71 h 73"/>
                  <a:gd name="T2" fmla="*/ 0 w 83"/>
                  <a:gd name="T3" fmla="*/ 73 h 73"/>
                  <a:gd name="T4" fmla="*/ 0 w 83"/>
                  <a:gd name="T5" fmla="*/ 0 h 73"/>
                  <a:gd name="T6" fmla="*/ 83 w 83"/>
                  <a:gd name="T7" fmla="*/ 0 h 73"/>
                  <a:gd name="T8" fmla="*/ 83 w 83"/>
                  <a:gd name="T9" fmla="*/ 7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3">
                    <a:moveTo>
                      <a:pt x="83" y="71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7A2AB9C-9A5B-36FB-341A-8A51CFD8FC2C}"/>
                  </a:ext>
                </a:extLst>
              </p:cNvPr>
              <p:cNvSpPr/>
              <p:nvPr/>
            </p:nvSpPr>
            <p:spPr bwMode="auto">
              <a:xfrm>
                <a:off x="6629401" y="4086226"/>
                <a:ext cx="147638" cy="131763"/>
              </a:xfrm>
              <a:custGeom>
                <a:avLst/>
                <a:gdLst>
                  <a:gd name="T0" fmla="*/ 2 w 39"/>
                  <a:gd name="T1" fmla="*/ 35 h 35"/>
                  <a:gd name="T2" fmla="*/ 0 w 39"/>
                  <a:gd name="T3" fmla="*/ 33 h 35"/>
                  <a:gd name="T4" fmla="*/ 0 w 39"/>
                  <a:gd name="T5" fmla="*/ 2 h 35"/>
                  <a:gd name="T6" fmla="*/ 2 w 39"/>
                  <a:gd name="T7" fmla="*/ 0 h 35"/>
                  <a:gd name="T8" fmla="*/ 37 w 39"/>
                  <a:gd name="T9" fmla="*/ 0 h 35"/>
                  <a:gd name="T10" fmla="*/ 37 w 39"/>
                  <a:gd name="T11" fmla="*/ 0 h 35"/>
                  <a:gd name="T12" fmla="*/ 38 w 39"/>
                  <a:gd name="T13" fmla="*/ 0 h 35"/>
                  <a:gd name="T14" fmla="*/ 39 w 39"/>
                  <a:gd name="T15" fmla="*/ 2 h 35"/>
                  <a:gd name="T16" fmla="*/ 39 w 39"/>
                  <a:gd name="T17" fmla="*/ 32 h 35"/>
                  <a:gd name="T18" fmla="*/ 38 w 39"/>
                  <a:gd name="T19" fmla="*/ 34 h 35"/>
                  <a:gd name="T20" fmla="*/ 37 w 39"/>
                  <a:gd name="T21" fmla="*/ 34 h 35"/>
                  <a:gd name="T22" fmla="*/ 2 w 39"/>
                  <a:gd name="T23" fmla="*/ 35 h 35"/>
                  <a:gd name="T24" fmla="*/ 4 w 39"/>
                  <a:gd name="T25" fmla="*/ 4 h 35"/>
                  <a:gd name="T26" fmla="*/ 4 w 39"/>
                  <a:gd name="T27" fmla="*/ 31 h 35"/>
                  <a:gd name="T28" fmla="*/ 35 w 39"/>
                  <a:gd name="T29" fmla="*/ 30 h 35"/>
                  <a:gd name="T30" fmla="*/ 35 w 39"/>
                  <a:gd name="T31" fmla="*/ 4 h 35"/>
                  <a:gd name="T32" fmla="*/ 4 w 39"/>
                  <a:gd name="T33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35">
                    <a:moveTo>
                      <a:pt x="2" y="35"/>
                    </a:moveTo>
                    <a:cubicBezTo>
                      <a:pt x="1" y="35"/>
                      <a:pt x="0" y="34"/>
                      <a:pt x="0" y="3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8" y="0"/>
                      <a:pt x="38" y="0"/>
                    </a:cubicBezTo>
                    <a:cubicBezTo>
                      <a:pt x="38" y="0"/>
                      <a:pt x="39" y="1"/>
                      <a:pt x="39" y="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3"/>
                      <a:pt x="39" y="33"/>
                      <a:pt x="38" y="34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2" y="35"/>
                      <a:pt x="2" y="35"/>
                      <a:pt x="2" y="35"/>
                    </a:cubicBezTo>
                    <a:close/>
                    <a:moveTo>
                      <a:pt x="4" y="4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4"/>
                      <a:pt x="35" y="4"/>
                      <a:pt x="35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37F9DE1-A67E-2A2E-B202-C412D2CA45B3}"/>
                  </a:ext>
                </a:extLst>
              </p:cNvPr>
              <p:cNvSpPr/>
              <p:nvPr/>
            </p:nvSpPr>
            <p:spPr bwMode="auto">
              <a:xfrm>
                <a:off x="6645276" y="4289426"/>
                <a:ext cx="120650" cy="0"/>
              </a:xfrm>
              <a:custGeom>
                <a:avLst/>
                <a:gdLst>
                  <a:gd name="T0" fmla="*/ 0 w 76"/>
                  <a:gd name="T1" fmla="*/ 76 w 76"/>
                  <a:gd name="T2" fmla="*/ 0 w 7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6">
                    <a:moveTo>
                      <a:pt x="0" y="0"/>
                    </a:move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Straight Connector 79">
                <a:extLst>
                  <a:ext uri="{FF2B5EF4-FFF2-40B4-BE49-F238E27FC236}">
                    <a16:creationId xmlns:a16="http://schemas.microsoft.com/office/drawing/2014/main" id="{91C58AA7-74BE-5F89-A763-8CDC9EC156E3}"/>
                  </a:ext>
                </a:extLst>
              </p:cNvPr>
              <p:cNvSpPr/>
              <p:nvPr/>
            </p:nvSpPr>
            <p:spPr bwMode="auto">
              <a:xfrm>
                <a:off x="6645276" y="4289426"/>
                <a:ext cx="12065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66858AC-783C-34E1-9084-0D1E1B4CA898}"/>
                  </a:ext>
                </a:extLst>
              </p:cNvPr>
              <p:cNvSpPr/>
              <p:nvPr/>
            </p:nvSpPr>
            <p:spPr bwMode="auto">
              <a:xfrm>
                <a:off x="6637338" y="4281488"/>
                <a:ext cx="136525" cy="15875"/>
              </a:xfrm>
              <a:custGeom>
                <a:avLst/>
                <a:gdLst>
                  <a:gd name="T0" fmla="*/ 2 w 36"/>
                  <a:gd name="T1" fmla="*/ 4 h 4"/>
                  <a:gd name="T2" fmla="*/ 0 w 36"/>
                  <a:gd name="T3" fmla="*/ 2 h 4"/>
                  <a:gd name="T4" fmla="*/ 2 w 36"/>
                  <a:gd name="T5" fmla="*/ 0 h 4"/>
                  <a:gd name="T6" fmla="*/ 34 w 36"/>
                  <a:gd name="T7" fmla="*/ 0 h 4"/>
                  <a:gd name="T8" fmla="*/ 34 w 36"/>
                  <a:gd name="T9" fmla="*/ 0 h 4"/>
                  <a:gd name="T10" fmla="*/ 36 w 36"/>
                  <a:gd name="T11" fmla="*/ 2 h 4"/>
                  <a:gd name="T12" fmla="*/ 34 w 36"/>
                  <a:gd name="T13" fmla="*/ 4 h 4"/>
                  <a:gd name="T14" fmla="*/ 2 w 3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2"/>
                    </a:cubicBezTo>
                    <a:cubicBezTo>
                      <a:pt x="36" y="3"/>
                      <a:pt x="35" y="4"/>
                      <a:pt x="34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0B47B2C-60BA-5D41-BFF9-2335063D9E65}"/>
                  </a:ext>
                </a:extLst>
              </p:cNvPr>
              <p:cNvSpPr/>
              <p:nvPr/>
            </p:nvSpPr>
            <p:spPr bwMode="auto">
              <a:xfrm>
                <a:off x="6645276" y="4335463"/>
                <a:ext cx="120650" cy="0"/>
              </a:xfrm>
              <a:custGeom>
                <a:avLst/>
                <a:gdLst>
                  <a:gd name="T0" fmla="*/ 0 w 76"/>
                  <a:gd name="T1" fmla="*/ 76 w 76"/>
                  <a:gd name="T2" fmla="*/ 0 w 7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6">
                    <a:moveTo>
                      <a:pt x="0" y="0"/>
                    </a:move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Straight Connector 82">
                <a:extLst>
                  <a:ext uri="{FF2B5EF4-FFF2-40B4-BE49-F238E27FC236}">
                    <a16:creationId xmlns:a16="http://schemas.microsoft.com/office/drawing/2014/main" id="{1B246A79-FD61-71F5-0887-0B4050BC2BE5}"/>
                  </a:ext>
                </a:extLst>
              </p:cNvPr>
              <p:cNvSpPr/>
              <p:nvPr/>
            </p:nvSpPr>
            <p:spPr bwMode="auto">
              <a:xfrm>
                <a:off x="6645276" y="4335463"/>
                <a:ext cx="12065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E51ADF9-3DDD-78E9-8837-09B04D8C27E2}"/>
                  </a:ext>
                </a:extLst>
              </p:cNvPr>
              <p:cNvSpPr/>
              <p:nvPr/>
            </p:nvSpPr>
            <p:spPr bwMode="auto">
              <a:xfrm>
                <a:off x="6637338" y="4327526"/>
                <a:ext cx="136525" cy="15875"/>
              </a:xfrm>
              <a:custGeom>
                <a:avLst/>
                <a:gdLst>
                  <a:gd name="T0" fmla="*/ 2 w 36"/>
                  <a:gd name="T1" fmla="*/ 4 h 4"/>
                  <a:gd name="T2" fmla="*/ 0 w 36"/>
                  <a:gd name="T3" fmla="*/ 2 h 4"/>
                  <a:gd name="T4" fmla="*/ 2 w 36"/>
                  <a:gd name="T5" fmla="*/ 0 h 4"/>
                  <a:gd name="T6" fmla="*/ 34 w 36"/>
                  <a:gd name="T7" fmla="*/ 0 h 4"/>
                  <a:gd name="T8" fmla="*/ 34 w 36"/>
                  <a:gd name="T9" fmla="*/ 0 h 4"/>
                  <a:gd name="T10" fmla="*/ 36 w 36"/>
                  <a:gd name="T11" fmla="*/ 2 h 4"/>
                  <a:gd name="T12" fmla="*/ 34 w 36"/>
                  <a:gd name="T13" fmla="*/ 4 h 4"/>
                  <a:gd name="T14" fmla="*/ 2 w 3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0"/>
                      <a:pt x="36" y="2"/>
                    </a:cubicBezTo>
                    <a:cubicBezTo>
                      <a:pt x="36" y="3"/>
                      <a:pt x="35" y="4"/>
                      <a:pt x="34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9E15567-50E1-8CD8-69CB-DDA851BA5538}"/>
                  </a:ext>
                </a:extLst>
              </p:cNvPr>
              <p:cNvSpPr/>
              <p:nvPr/>
            </p:nvSpPr>
            <p:spPr bwMode="auto">
              <a:xfrm>
                <a:off x="6448426" y="4354513"/>
                <a:ext cx="246063" cy="561975"/>
              </a:xfrm>
              <a:custGeom>
                <a:avLst/>
                <a:gdLst>
                  <a:gd name="T0" fmla="*/ 61 w 65"/>
                  <a:gd name="T1" fmla="*/ 78 h 149"/>
                  <a:gd name="T2" fmla="*/ 25 w 65"/>
                  <a:gd name="T3" fmla="*/ 148 h 149"/>
                  <a:gd name="T4" fmla="*/ 4 w 65"/>
                  <a:gd name="T5" fmla="*/ 72 h 149"/>
                  <a:gd name="T6" fmla="*/ 40 w 65"/>
                  <a:gd name="T7" fmla="*/ 2 h 149"/>
                  <a:gd name="T8" fmla="*/ 61 w 65"/>
                  <a:gd name="T9" fmla="*/ 7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49">
                    <a:moveTo>
                      <a:pt x="61" y="78"/>
                    </a:moveTo>
                    <a:cubicBezTo>
                      <a:pt x="57" y="118"/>
                      <a:pt x="41" y="149"/>
                      <a:pt x="25" y="148"/>
                    </a:cubicBezTo>
                    <a:cubicBezTo>
                      <a:pt x="9" y="146"/>
                      <a:pt x="0" y="112"/>
                      <a:pt x="4" y="72"/>
                    </a:cubicBezTo>
                    <a:cubicBezTo>
                      <a:pt x="8" y="31"/>
                      <a:pt x="24" y="0"/>
                      <a:pt x="40" y="2"/>
                    </a:cubicBezTo>
                    <a:cubicBezTo>
                      <a:pt x="56" y="3"/>
                      <a:pt x="65" y="37"/>
                      <a:pt x="61" y="78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1FA994F-8020-802C-9A86-6987B9D19286}"/>
                  </a:ext>
                </a:extLst>
              </p:cNvPr>
              <p:cNvSpPr/>
              <p:nvPr/>
            </p:nvSpPr>
            <p:spPr bwMode="auto">
              <a:xfrm>
                <a:off x="6437313" y="4349751"/>
                <a:ext cx="257175" cy="569913"/>
              </a:xfrm>
              <a:custGeom>
                <a:avLst/>
                <a:gdLst>
                  <a:gd name="T0" fmla="*/ 29 w 68"/>
                  <a:gd name="T1" fmla="*/ 151 h 151"/>
                  <a:gd name="T2" fmla="*/ 28 w 68"/>
                  <a:gd name="T3" fmla="*/ 151 h 151"/>
                  <a:gd name="T4" fmla="*/ 5 w 68"/>
                  <a:gd name="T5" fmla="*/ 73 h 151"/>
                  <a:gd name="T6" fmla="*/ 18 w 68"/>
                  <a:gd name="T7" fmla="*/ 21 h 151"/>
                  <a:gd name="T8" fmla="*/ 43 w 68"/>
                  <a:gd name="T9" fmla="*/ 1 h 151"/>
                  <a:gd name="T10" fmla="*/ 63 w 68"/>
                  <a:gd name="T11" fmla="*/ 26 h 151"/>
                  <a:gd name="T12" fmla="*/ 66 w 68"/>
                  <a:gd name="T13" fmla="*/ 79 h 151"/>
                  <a:gd name="T14" fmla="*/ 52 w 68"/>
                  <a:gd name="T15" fmla="*/ 130 h 151"/>
                  <a:gd name="T16" fmla="*/ 29 w 68"/>
                  <a:gd name="T17" fmla="*/ 151 h 151"/>
                  <a:gd name="T18" fmla="*/ 42 w 68"/>
                  <a:gd name="T19" fmla="*/ 5 h 151"/>
                  <a:gd name="T20" fmla="*/ 22 w 68"/>
                  <a:gd name="T21" fmla="*/ 23 h 151"/>
                  <a:gd name="T22" fmla="*/ 9 w 68"/>
                  <a:gd name="T23" fmla="*/ 73 h 151"/>
                  <a:gd name="T24" fmla="*/ 28 w 68"/>
                  <a:gd name="T25" fmla="*/ 147 h 151"/>
                  <a:gd name="T26" fmla="*/ 49 w 68"/>
                  <a:gd name="T27" fmla="*/ 128 h 151"/>
                  <a:gd name="T28" fmla="*/ 62 w 68"/>
                  <a:gd name="T29" fmla="*/ 78 h 151"/>
                  <a:gd name="T30" fmla="*/ 59 w 68"/>
                  <a:gd name="T31" fmla="*/ 27 h 151"/>
                  <a:gd name="T32" fmla="*/ 43 w 68"/>
                  <a:gd name="T33" fmla="*/ 5 h 151"/>
                  <a:gd name="T34" fmla="*/ 42 w 68"/>
                  <a:gd name="T35" fmla="*/ 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151">
                    <a:moveTo>
                      <a:pt x="29" y="151"/>
                    </a:moveTo>
                    <a:cubicBezTo>
                      <a:pt x="29" y="151"/>
                      <a:pt x="28" y="151"/>
                      <a:pt x="28" y="151"/>
                    </a:cubicBezTo>
                    <a:cubicBezTo>
                      <a:pt x="10" y="149"/>
                      <a:pt x="0" y="115"/>
                      <a:pt x="5" y="73"/>
                    </a:cubicBezTo>
                    <a:cubicBezTo>
                      <a:pt x="7" y="53"/>
                      <a:pt x="12" y="35"/>
                      <a:pt x="18" y="21"/>
                    </a:cubicBezTo>
                    <a:cubicBezTo>
                      <a:pt x="26" y="7"/>
                      <a:pt x="34" y="0"/>
                      <a:pt x="43" y="1"/>
                    </a:cubicBezTo>
                    <a:cubicBezTo>
                      <a:pt x="51" y="2"/>
                      <a:pt x="58" y="10"/>
                      <a:pt x="63" y="26"/>
                    </a:cubicBezTo>
                    <a:cubicBezTo>
                      <a:pt x="67" y="40"/>
                      <a:pt x="68" y="59"/>
                      <a:pt x="66" y="79"/>
                    </a:cubicBezTo>
                    <a:cubicBezTo>
                      <a:pt x="64" y="98"/>
                      <a:pt x="59" y="117"/>
                      <a:pt x="52" y="130"/>
                    </a:cubicBezTo>
                    <a:cubicBezTo>
                      <a:pt x="45" y="143"/>
                      <a:pt x="37" y="151"/>
                      <a:pt x="29" y="151"/>
                    </a:cubicBezTo>
                    <a:close/>
                    <a:moveTo>
                      <a:pt x="42" y="5"/>
                    </a:moveTo>
                    <a:cubicBezTo>
                      <a:pt x="35" y="5"/>
                      <a:pt x="28" y="11"/>
                      <a:pt x="22" y="23"/>
                    </a:cubicBezTo>
                    <a:cubicBezTo>
                      <a:pt x="15" y="36"/>
                      <a:pt x="11" y="54"/>
                      <a:pt x="9" y="73"/>
                    </a:cubicBezTo>
                    <a:cubicBezTo>
                      <a:pt x="5" y="111"/>
                      <a:pt x="14" y="145"/>
                      <a:pt x="28" y="147"/>
                    </a:cubicBezTo>
                    <a:cubicBezTo>
                      <a:pt x="35" y="147"/>
                      <a:pt x="42" y="141"/>
                      <a:pt x="49" y="128"/>
                    </a:cubicBezTo>
                    <a:cubicBezTo>
                      <a:pt x="55" y="115"/>
                      <a:pt x="60" y="98"/>
                      <a:pt x="62" y="78"/>
                    </a:cubicBezTo>
                    <a:cubicBezTo>
                      <a:pt x="64" y="59"/>
                      <a:pt x="63" y="41"/>
                      <a:pt x="59" y="27"/>
                    </a:cubicBezTo>
                    <a:cubicBezTo>
                      <a:pt x="55" y="13"/>
                      <a:pt x="49" y="5"/>
                      <a:pt x="43" y="5"/>
                    </a:cubicBezTo>
                    <a:lnTo>
                      <a:pt x="42" y="5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63360B6-E53F-A2C8-1D0B-53A26B8759A4}"/>
                  </a:ext>
                </a:extLst>
              </p:cNvPr>
              <p:cNvSpPr/>
              <p:nvPr/>
            </p:nvSpPr>
            <p:spPr bwMode="auto">
              <a:xfrm>
                <a:off x="6018213" y="4338638"/>
                <a:ext cx="1147763" cy="604838"/>
              </a:xfrm>
              <a:custGeom>
                <a:avLst/>
                <a:gdLst>
                  <a:gd name="T0" fmla="*/ 21 w 304"/>
                  <a:gd name="T1" fmla="*/ 64 h 160"/>
                  <a:gd name="T2" fmla="*/ 6 w 304"/>
                  <a:gd name="T3" fmla="*/ 101 h 160"/>
                  <a:gd name="T4" fmla="*/ 40 w 304"/>
                  <a:gd name="T5" fmla="*/ 144 h 160"/>
                  <a:gd name="T6" fmla="*/ 66 w 304"/>
                  <a:gd name="T7" fmla="*/ 153 h 160"/>
                  <a:gd name="T8" fmla="*/ 127 w 304"/>
                  <a:gd name="T9" fmla="*/ 134 h 160"/>
                  <a:gd name="T10" fmla="*/ 127 w 304"/>
                  <a:gd name="T11" fmla="*/ 134 h 160"/>
                  <a:gd name="T12" fmla="*/ 138 w 304"/>
                  <a:gd name="T13" fmla="*/ 128 h 160"/>
                  <a:gd name="T14" fmla="*/ 303 w 304"/>
                  <a:gd name="T15" fmla="*/ 121 h 160"/>
                  <a:gd name="T16" fmla="*/ 304 w 304"/>
                  <a:gd name="T17" fmla="*/ 0 h 160"/>
                  <a:gd name="T18" fmla="*/ 64 w 304"/>
                  <a:gd name="T19" fmla="*/ 26 h 160"/>
                  <a:gd name="T20" fmla="*/ 21 w 304"/>
                  <a:gd name="T21" fmla="*/ 6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4" h="160">
                    <a:moveTo>
                      <a:pt x="21" y="64"/>
                    </a:moveTo>
                    <a:cubicBezTo>
                      <a:pt x="6" y="101"/>
                      <a:pt x="6" y="101"/>
                      <a:pt x="6" y="101"/>
                    </a:cubicBezTo>
                    <a:cubicBezTo>
                      <a:pt x="0" y="116"/>
                      <a:pt x="1" y="138"/>
                      <a:pt x="40" y="144"/>
                    </a:cubicBezTo>
                    <a:cubicBezTo>
                      <a:pt x="66" y="153"/>
                      <a:pt x="66" y="153"/>
                      <a:pt x="66" y="153"/>
                    </a:cubicBezTo>
                    <a:cubicBezTo>
                      <a:pt x="88" y="160"/>
                      <a:pt x="113" y="152"/>
                      <a:pt x="127" y="134"/>
                    </a:cubicBezTo>
                    <a:cubicBezTo>
                      <a:pt x="127" y="134"/>
                      <a:pt x="127" y="134"/>
                      <a:pt x="127" y="134"/>
                    </a:cubicBezTo>
                    <a:cubicBezTo>
                      <a:pt x="130" y="131"/>
                      <a:pt x="134" y="128"/>
                      <a:pt x="138" y="128"/>
                    </a:cubicBezTo>
                    <a:cubicBezTo>
                      <a:pt x="303" y="121"/>
                      <a:pt x="303" y="121"/>
                      <a:pt x="303" y="121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43" y="28"/>
                      <a:pt x="26" y="43"/>
                      <a:pt x="21" y="64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A5948DA-6F22-ACED-5F92-82C8B3FBD438}"/>
                  </a:ext>
                </a:extLst>
              </p:cNvPr>
              <p:cNvSpPr/>
              <p:nvPr/>
            </p:nvSpPr>
            <p:spPr bwMode="auto">
              <a:xfrm>
                <a:off x="6018213" y="4330701"/>
                <a:ext cx="1155700" cy="604838"/>
              </a:xfrm>
              <a:custGeom>
                <a:avLst/>
                <a:gdLst>
                  <a:gd name="T0" fmla="*/ 83 w 306"/>
                  <a:gd name="T1" fmla="*/ 159 h 160"/>
                  <a:gd name="T2" fmla="*/ 65 w 306"/>
                  <a:gd name="T3" fmla="*/ 157 h 160"/>
                  <a:gd name="T4" fmla="*/ 39 w 306"/>
                  <a:gd name="T5" fmla="*/ 148 h 160"/>
                  <a:gd name="T6" fmla="*/ 4 w 306"/>
                  <a:gd name="T7" fmla="*/ 129 h 160"/>
                  <a:gd name="T8" fmla="*/ 4 w 306"/>
                  <a:gd name="T9" fmla="*/ 102 h 160"/>
                  <a:gd name="T10" fmla="*/ 19 w 306"/>
                  <a:gd name="T11" fmla="*/ 65 h 160"/>
                  <a:gd name="T12" fmla="*/ 63 w 306"/>
                  <a:gd name="T13" fmla="*/ 26 h 160"/>
                  <a:gd name="T14" fmla="*/ 304 w 306"/>
                  <a:gd name="T15" fmla="*/ 0 h 160"/>
                  <a:gd name="T16" fmla="*/ 305 w 306"/>
                  <a:gd name="T17" fmla="*/ 0 h 160"/>
                  <a:gd name="T18" fmla="*/ 306 w 306"/>
                  <a:gd name="T19" fmla="*/ 2 h 160"/>
                  <a:gd name="T20" fmla="*/ 305 w 306"/>
                  <a:gd name="T21" fmla="*/ 123 h 160"/>
                  <a:gd name="T22" fmla="*/ 304 w 306"/>
                  <a:gd name="T23" fmla="*/ 125 h 160"/>
                  <a:gd name="T24" fmla="*/ 138 w 306"/>
                  <a:gd name="T25" fmla="*/ 132 h 160"/>
                  <a:gd name="T26" fmla="*/ 129 w 306"/>
                  <a:gd name="T27" fmla="*/ 137 h 160"/>
                  <a:gd name="T28" fmla="*/ 83 w 306"/>
                  <a:gd name="T29" fmla="*/ 159 h 160"/>
                  <a:gd name="T30" fmla="*/ 302 w 306"/>
                  <a:gd name="T31" fmla="*/ 4 h 160"/>
                  <a:gd name="T32" fmla="*/ 64 w 306"/>
                  <a:gd name="T33" fmla="*/ 30 h 160"/>
                  <a:gd name="T34" fmla="*/ 23 w 306"/>
                  <a:gd name="T35" fmla="*/ 66 h 160"/>
                  <a:gd name="T36" fmla="*/ 23 w 306"/>
                  <a:gd name="T37" fmla="*/ 66 h 160"/>
                  <a:gd name="T38" fmla="*/ 8 w 306"/>
                  <a:gd name="T39" fmla="*/ 103 h 160"/>
                  <a:gd name="T40" fmla="*/ 8 w 306"/>
                  <a:gd name="T41" fmla="*/ 127 h 160"/>
                  <a:gd name="T42" fmla="*/ 40 w 306"/>
                  <a:gd name="T43" fmla="*/ 144 h 160"/>
                  <a:gd name="T44" fmla="*/ 66 w 306"/>
                  <a:gd name="T45" fmla="*/ 153 h 160"/>
                  <a:gd name="T46" fmla="*/ 126 w 306"/>
                  <a:gd name="T47" fmla="*/ 135 h 160"/>
                  <a:gd name="T48" fmla="*/ 138 w 306"/>
                  <a:gd name="T49" fmla="*/ 128 h 160"/>
                  <a:gd name="T50" fmla="*/ 302 w 306"/>
                  <a:gd name="T51" fmla="*/ 121 h 160"/>
                  <a:gd name="T52" fmla="*/ 302 w 306"/>
                  <a:gd name="T53" fmla="*/ 4 h 160"/>
                  <a:gd name="T54" fmla="*/ 21 w 306"/>
                  <a:gd name="T55" fmla="*/ 66 h 160"/>
                  <a:gd name="T56" fmla="*/ 21 w 306"/>
                  <a:gd name="T57" fmla="*/ 6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160">
                    <a:moveTo>
                      <a:pt x="83" y="159"/>
                    </a:moveTo>
                    <a:cubicBezTo>
                      <a:pt x="77" y="159"/>
                      <a:pt x="71" y="158"/>
                      <a:pt x="65" y="157"/>
                    </a:cubicBezTo>
                    <a:cubicBezTo>
                      <a:pt x="39" y="148"/>
                      <a:pt x="39" y="148"/>
                      <a:pt x="39" y="148"/>
                    </a:cubicBezTo>
                    <a:cubicBezTo>
                      <a:pt x="21" y="145"/>
                      <a:pt x="10" y="139"/>
                      <a:pt x="4" y="129"/>
                    </a:cubicBezTo>
                    <a:cubicBezTo>
                      <a:pt x="0" y="122"/>
                      <a:pt x="0" y="112"/>
                      <a:pt x="4" y="102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4" y="44"/>
                      <a:pt x="42" y="28"/>
                      <a:pt x="63" y="26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304" y="0"/>
                      <a:pt x="305" y="0"/>
                      <a:pt x="305" y="0"/>
                    </a:cubicBezTo>
                    <a:cubicBezTo>
                      <a:pt x="306" y="1"/>
                      <a:pt x="306" y="1"/>
                      <a:pt x="306" y="2"/>
                    </a:cubicBezTo>
                    <a:cubicBezTo>
                      <a:pt x="305" y="123"/>
                      <a:pt x="305" y="123"/>
                      <a:pt x="305" y="123"/>
                    </a:cubicBezTo>
                    <a:cubicBezTo>
                      <a:pt x="305" y="124"/>
                      <a:pt x="305" y="125"/>
                      <a:pt x="304" y="125"/>
                    </a:cubicBezTo>
                    <a:cubicBezTo>
                      <a:pt x="138" y="132"/>
                      <a:pt x="138" y="132"/>
                      <a:pt x="138" y="132"/>
                    </a:cubicBezTo>
                    <a:cubicBezTo>
                      <a:pt x="135" y="132"/>
                      <a:pt x="131" y="134"/>
                      <a:pt x="129" y="137"/>
                    </a:cubicBezTo>
                    <a:cubicBezTo>
                      <a:pt x="118" y="151"/>
                      <a:pt x="101" y="159"/>
                      <a:pt x="83" y="159"/>
                    </a:cubicBezTo>
                    <a:close/>
                    <a:moveTo>
                      <a:pt x="302" y="4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44" y="32"/>
                      <a:pt x="28" y="47"/>
                      <a:pt x="23" y="66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5" y="110"/>
                      <a:pt x="3" y="119"/>
                      <a:pt x="8" y="127"/>
                    </a:cubicBezTo>
                    <a:cubicBezTo>
                      <a:pt x="13" y="136"/>
                      <a:pt x="23" y="141"/>
                      <a:pt x="40" y="144"/>
                    </a:cubicBezTo>
                    <a:cubicBezTo>
                      <a:pt x="66" y="153"/>
                      <a:pt x="66" y="153"/>
                      <a:pt x="66" y="153"/>
                    </a:cubicBezTo>
                    <a:cubicBezTo>
                      <a:pt x="88" y="160"/>
                      <a:pt x="112" y="153"/>
                      <a:pt x="126" y="135"/>
                    </a:cubicBezTo>
                    <a:cubicBezTo>
                      <a:pt x="129" y="131"/>
                      <a:pt x="133" y="129"/>
                      <a:pt x="138" y="128"/>
                    </a:cubicBezTo>
                    <a:cubicBezTo>
                      <a:pt x="302" y="121"/>
                      <a:pt x="302" y="121"/>
                      <a:pt x="302" y="121"/>
                    </a:cubicBezTo>
                    <a:lnTo>
                      <a:pt x="302" y="4"/>
                    </a:lnTo>
                    <a:close/>
                    <a:moveTo>
                      <a:pt x="21" y="66"/>
                    </a:moveTo>
                    <a:cubicBezTo>
                      <a:pt x="21" y="66"/>
                      <a:pt x="21" y="66"/>
                      <a:pt x="21" y="6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EBF0244-8D94-4B93-AB10-D6D50F4C1AF3}"/>
                  </a:ext>
                </a:extLst>
              </p:cNvPr>
              <p:cNvSpPr/>
              <p:nvPr/>
            </p:nvSpPr>
            <p:spPr bwMode="auto">
              <a:xfrm>
                <a:off x="6380163" y="4787901"/>
                <a:ext cx="152400" cy="76200"/>
              </a:xfrm>
              <a:custGeom>
                <a:avLst/>
                <a:gdLst>
                  <a:gd name="T0" fmla="*/ 40 w 40"/>
                  <a:gd name="T1" fmla="*/ 9 h 20"/>
                  <a:gd name="T2" fmla="*/ 16 w 40"/>
                  <a:gd name="T3" fmla="*/ 1 h 20"/>
                  <a:gd name="T4" fmla="*/ 2 w 40"/>
                  <a:gd name="T5" fmla="*/ 10 h 20"/>
                  <a:gd name="T6" fmla="*/ 0 w 40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0">
                    <a:moveTo>
                      <a:pt x="40" y="9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9" y="0"/>
                      <a:pt x="3" y="4"/>
                      <a:pt x="2" y="10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BB81E91-BD8F-63A7-A5F9-F302FCB764BB}"/>
                  </a:ext>
                </a:extLst>
              </p:cNvPr>
              <p:cNvSpPr/>
              <p:nvPr/>
            </p:nvSpPr>
            <p:spPr bwMode="auto">
              <a:xfrm>
                <a:off x="6373813" y="4779963"/>
                <a:ext cx="165100" cy="92075"/>
              </a:xfrm>
              <a:custGeom>
                <a:avLst/>
                <a:gdLst>
                  <a:gd name="T0" fmla="*/ 2 w 44"/>
                  <a:gd name="T1" fmla="*/ 24 h 24"/>
                  <a:gd name="T2" fmla="*/ 2 w 44"/>
                  <a:gd name="T3" fmla="*/ 24 h 24"/>
                  <a:gd name="T4" fmla="*/ 0 w 44"/>
                  <a:gd name="T5" fmla="*/ 22 h 24"/>
                  <a:gd name="T6" fmla="*/ 2 w 44"/>
                  <a:gd name="T7" fmla="*/ 12 h 24"/>
                  <a:gd name="T8" fmla="*/ 18 w 44"/>
                  <a:gd name="T9" fmla="*/ 1 h 24"/>
                  <a:gd name="T10" fmla="*/ 43 w 44"/>
                  <a:gd name="T11" fmla="*/ 9 h 24"/>
                  <a:gd name="T12" fmla="*/ 44 w 44"/>
                  <a:gd name="T13" fmla="*/ 12 h 24"/>
                  <a:gd name="T14" fmla="*/ 41 w 44"/>
                  <a:gd name="T15" fmla="*/ 13 h 24"/>
                  <a:gd name="T16" fmla="*/ 17 w 44"/>
                  <a:gd name="T17" fmla="*/ 5 h 24"/>
                  <a:gd name="T18" fmla="*/ 6 w 44"/>
                  <a:gd name="T19" fmla="*/ 13 h 24"/>
                  <a:gd name="T20" fmla="*/ 4 w 44"/>
                  <a:gd name="T21" fmla="*/ 23 h 24"/>
                  <a:gd name="T22" fmla="*/ 2 w 44"/>
                  <a:gd name="T2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24">
                    <a:moveTo>
                      <a:pt x="2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4"/>
                      <a:pt x="11" y="0"/>
                      <a:pt x="18" y="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4" y="10"/>
                      <a:pt x="44" y="11"/>
                      <a:pt x="44" y="12"/>
                    </a:cubicBezTo>
                    <a:cubicBezTo>
                      <a:pt x="43" y="13"/>
                      <a:pt x="42" y="14"/>
                      <a:pt x="41" y="13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2" y="4"/>
                      <a:pt x="7" y="7"/>
                      <a:pt x="6" y="1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3" y="24"/>
                      <a:pt x="2" y="2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C45CF61-BD2E-3085-44B1-90D949681AD0}"/>
                  </a:ext>
                </a:extLst>
              </p:cNvPr>
              <p:cNvSpPr/>
              <p:nvPr/>
            </p:nvSpPr>
            <p:spPr bwMode="auto">
              <a:xfrm>
                <a:off x="6234113" y="4645026"/>
                <a:ext cx="90488" cy="279400"/>
              </a:xfrm>
              <a:custGeom>
                <a:avLst/>
                <a:gdLst>
                  <a:gd name="T0" fmla="*/ 21 w 24"/>
                  <a:gd name="T1" fmla="*/ 0 h 74"/>
                  <a:gd name="T2" fmla="*/ 5 w 24"/>
                  <a:gd name="T3" fmla="*/ 34 h 74"/>
                  <a:gd name="T4" fmla="*/ 13 w 24"/>
                  <a:gd name="T5" fmla="*/ 65 h 74"/>
                  <a:gd name="T6" fmla="*/ 24 w 2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74">
                    <a:moveTo>
                      <a:pt x="21" y="0"/>
                    </a:moveTo>
                    <a:cubicBezTo>
                      <a:pt x="5" y="34"/>
                      <a:pt x="5" y="34"/>
                      <a:pt x="5" y="34"/>
                    </a:cubicBezTo>
                    <a:cubicBezTo>
                      <a:pt x="0" y="45"/>
                      <a:pt x="3" y="58"/>
                      <a:pt x="13" y="65"/>
                    </a:cubicBezTo>
                    <a:cubicBezTo>
                      <a:pt x="24" y="74"/>
                      <a:pt x="24" y="74"/>
                      <a:pt x="24" y="74"/>
                    </a:cubicBezTo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859DA2A-E0B9-F186-0720-824EE4DB69AF}"/>
                  </a:ext>
                </a:extLst>
              </p:cNvPr>
              <p:cNvSpPr/>
              <p:nvPr/>
            </p:nvSpPr>
            <p:spPr bwMode="auto">
              <a:xfrm>
                <a:off x="6226176" y="4633913"/>
                <a:ext cx="109538" cy="298450"/>
              </a:xfrm>
              <a:custGeom>
                <a:avLst/>
                <a:gdLst>
                  <a:gd name="T0" fmla="*/ 26 w 29"/>
                  <a:gd name="T1" fmla="*/ 79 h 79"/>
                  <a:gd name="T2" fmla="*/ 25 w 29"/>
                  <a:gd name="T3" fmla="*/ 79 h 79"/>
                  <a:gd name="T4" fmla="*/ 14 w 29"/>
                  <a:gd name="T5" fmla="*/ 70 h 79"/>
                  <a:gd name="T6" fmla="*/ 5 w 29"/>
                  <a:gd name="T7" fmla="*/ 36 h 79"/>
                  <a:gd name="T8" fmla="*/ 21 w 29"/>
                  <a:gd name="T9" fmla="*/ 2 h 79"/>
                  <a:gd name="T10" fmla="*/ 24 w 29"/>
                  <a:gd name="T11" fmla="*/ 1 h 79"/>
                  <a:gd name="T12" fmla="*/ 25 w 29"/>
                  <a:gd name="T13" fmla="*/ 4 h 79"/>
                  <a:gd name="T14" fmla="*/ 9 w 29"/>
                  <a:gd name="T15" fmla="*/ 38 h 79"/>
                  <a:gd name="T16" fmla="*/ 16 w 29"/>
                  <a:gd name="T17" fmla="*/ 67 h 79"/>
                  <a:gd name="T18" fmla="*/ 28 w 29"/>
                  <a:gd name="T19" fmla="*/ 76 h 79"/>
                  <a:gd name="T20" fmla="*/ 28 w 29"/>
                  <a:gd name="T21" fmla="*/ 79 h 79"/>
                  <a:gd name="T22" fmla="*/ 26 w 29"/>
                  <a:gd name="T2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79">
                    <a:moveTo>
                      <a:pt x="26" y="79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3" y="62"/>
                      <a:pt x="0" y="48"/>
                      <a:pt x="5" y="36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1"/>
                      <a:pt x="23" y="0"/>
                      <a:pt x="24" y="1"/>
                    </a:cubicBezTo>
                    <a:cubicBezTo>
                      <a:pt x="25" y="1"/>
                      <a:pt x="25" y="3"/>
                      <a:pt x="25" y="4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4" y="48"/>
                      <a:pt x="7" y="60"/>
                      <a:pt x="16" y="67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7"/>
                      <a:pt x="29" y="78"/>
                      <a:pt x="28" y="79"/>
                    </a:cubicBezTo>
                    <a:cubicBezTo>
                      <a:pt x="27" y="79"/>
                      <a:pt x="27" y="79"/>
                      <a:pt x="26" y="79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3A5C29A-AA84-398B-013D-B9D6F938AAE5}"/>
                  </a:ext>
                </a:extLst>
              </p:cNvPr>
              <p:cNvSpPr/>
              <p:nvPr/>
            </p:nvSpPr>
            <p:spPr bwMode="auto">
              <a:xfrm>
                <a:off x="6119813" y="4587876"/>
                <a:ext cx="103188" cy="301625"/>
              </a:xfrm>
              <a:custGeom>
                <a:avLst/>
                <a:gdLst>
                  <a:gd name="T0" fmla="*/ 27 w 27"/>
                  <a:gd name="T1" fmla="*/ 0 h 80"/>
                  <a:gd name="T2" fmla="*/ 4 w 27"/>
                  <a:gd name="T3" fmla="*/ 44 h 80"/>
                  <a:gd name="T4" fmla="*/ 5 w 27"/>
                  <a:gd name="T5" fmla="*/ 69 h 80"/>
                  <a:gd name="T6" fmla="*/ 15 w 27"/>
                  <a:gd name="T7" fmla="*/ 78 h 80"/>
                  <a:gd name="T8" fmla="*/ 19 w 27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80">
                    <a:moveTo>
                      <a:pt x="27" y="0"/>
                    </a:moveTo>
                    <a:cubicBezTo>
                      <a:pt x="4" y="44"/>
                      <a:pt x="4" y="44"/>
                      <a:pt x="4" y="44"/>
                    </a:cubicBezTo>
                    <a:cubicBezTo>
                      <a:pt x="0" y="52"/>
                      <a:pt x="1" y="61"/>
                      <a:pt x="5" y="69"/>
                    </a:cubicBezTo>
                    <a:cubicBezTo>
                      <a:pt x="7" y="73"/>
                      <a:pt x="11" y="76"/>
                      <a:pt x="15" y="78"/>
                    </a:cubicBezTo>
                    <a:cubicBezTo>
                      <a:pt x="19" y="80"/>
                      <a:pt x="19" y="80"/>
                      <a:pt x="19" y="80"/>
                    </a:cubicBezTo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1392A85-4BE9-0D8B-F79C-EAAF334307BC}"/>
                  </a:ext>
                </a:extLst>
              </p:cNvPr>
              <p:cNvSpPr/>
              <p:nvPr/>
            </p:nvSpPr>
            <p:spPr bwMode="auto">
              <a:xfrm>
                <a:off x="6113463" y="4579938"/>
                <a:ext cx="115888" cy="317500"/>
              </a:xfrm>
              <a:custGeom>
                <a:avLst/>
                <a:gdLst>
                  <a:gd name="T0" fmla="*/ 21 w 31"/>
                  <a:gd name="T1" fmla="*/ 84 h 84"/>
                  <a:gd name="T2" fmla="*/ 21 w 31"/>
                  <a:gd name="T3" fmla="*/ 84 h 84"/>
                  <a:gd name="T4" fmla="*/ 16 w 31"/>
                  <a:gd name="T5" fmla="*/ 82 h 84"/>
                  <a:gd name="T6" fmla="*/ 5 w 31"/>
                  <a:gd name="T7" fmla="*/ 72 h 84"/>
                  <a:gd name="T8" fmla="*/ 4 w 31"/>
                  <a:gd name="T9" fmla="*/ 46 h 84"/>
                  <a:gd name="T10" fmla="*/ 27 w 31"/>
                  <a:gd name="T11" fmla="*/ 1 h 84"/>
                  <a:gd name="T12" fmla="*/ 30 w 31"/>
                  <a:gd name="T13" fmla="*/ 0 h 84"/>
                  <a:gd name="T14" fmla="*/ 31 w 31"/>
                  <a:gd name="T15" fmla="*/ 3 h 84"/>
                  <a:gd name="T16" fmla="*/ 8 w 31"/>
                  <a:gd name="T17" fmla="*/ 47 h 84"/>
                  <a:gd name="T18" fmla="*/ 9 w 31"/>
                  <a:gd name="T19" fmla="*/ 70 h 84"/>
                  <a:gd name="T20" fmla="*/ 18 w 31"/>
                  <a:gd name="T21" fmla="*/ 78 h 84"/>
                  <a:gd name="T22" fmla="*/ 22 w 31"/>
                  <a:gd name="T23" fmla="*/ 81 h 84"/>
                  <a:gd name="T24" fmla="*/ 23 w 31"/>
                  <a:gd name="T25" fmla="*/ 83 h 84"/>
                  <a:gd name="T26" fmla="*/ 21 w 31"/>
                  <a:gd name="T2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84">
                    <a:moveTo>
                      <a:pt x="21" y="84"/>
                    </a:moveTo>
                    <a:cubicBezTo>
                      <a:pt x="21" y="84"/>
                      <a:pt x="21" y="84"/>
                      <a:pt x="21" y="84"/>
                    </a:cubicBezTo>
                    <a:cubicBezTo>
                      <a:pt x="16" y="82"/>
                      <a:pt x="16" y="82"/>
                      <a:pt x="16" y="82"/>
                    </a:cubicBezTo>
                    <a:cubicBezTo>
                      <a:pt x="11" y="79"/>
                      <a:pt x="8" y="76"/>
                      <a:pt x="5" y="72"/>
                    </a:cubicBezTo>
                    <a:cubicBezTo>
                      <a:pt x="1" y="64"/>
                      <a:pt x="0" y="54"/>
                      <a:pt x="4" y="46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9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4" y="54"/>
                      <a:pt x="5" y="63"/>
                      <a:pt x="9" y="70"/>
                    </a:cubicBezTo>
                    <a:cubicBezTo>
                      <a:pt x="11" y="73"/>
                      <a:pt x="14" y="76"/>
                      <a:pt x="18" y="78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3" y="81"/>
                      <a:pt x="24" y="83"/>
                      <a:pt x="23" y="83"/>
                    </a:cubicBezTo>
                    <a:cubicBezTo>
                      <a:pt x="23" y="84"/>
                      <a:pt x="22" y="84"/>
                      <a:pt x="21" y="8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DE46E8A-BE9E-6865-D643-A993B59388DC}"/>
                  </a:ext>
                </a:extLst>
              </p:cNvPr>
              <p:cNvSpPr/>
              <p:nvPr/>
            </p:nvSpPr>
            <p:spPr bwMode="auto">
              <a:xfrm>
                <a:off x="6554788" y="3390901"/>
                <a:ext cx="1389063" cy="1511300"/>
              </a:xfrm>
              <a:custGeom>
                <a:avLst/>
                <a:gdLst>
                  <a:gd name="T0" fmla="*/ 156 w 368"/>
                  <a:gd name="T1" fmla="*/ 399 h 400"/>
                  <a:gd name="T2" fmla="*/ 3 w 368"/>
                  <a:gd name="T3" fmla="*/ 400 h 400"/>
                  <a:gd name="T4" fmla="*/ 0 w 368"/>
                  <a:gd name="T5" fmla="*/ 400 h 400"/>
                  <a:gd name="T6" fmla="*/ 15 w 368"/>
                  <a:gd name="T7" fmla="*/ 254 h 400"/>
                  <a:gd name="T8" fmla="*/ 94 w 368"/>
                  <a:gd name="T9" fmla="*/ 246 h 400"/>
                  <a:gd name="T10" fmla="*/ 92 w 368"/>
                  <a:gd name="T11" fmla="*/ 1 h 400"/>
                  <a:gd name="T12" fmla="*/ 146 w 368"/>
                  <a:gd name="T13" fmla="*/ 0 h 400"/>
                  <a:gd name="T14" fmla="*/ 247 w 368"/>
                  <a:gd name="T15" fmla="*/ 59 h 400"/>
                  <a:gd name="T16" fmla="*/ 359 w 368"/>
                  <a:gd name="T17" fmla="*/ 270 h 400"/>
                  <a:gd name="T18" fmla="*/ 346 w 368"/>
                  <a:gd name="T19" fmla="*/ 356 h 400"/>
                  <a:gd name="T20" fmla="*/ 269 w 368"/>
                  <a:gd name="T21" fmla="*/ 398 h 400"/>
                  <a:gd name="T22" fmla="*/ 267 w 368"/>
                  <a:gd name="T23" fmla="*/ 398 h 400"/>
                  <a:gd name="T24" fmla="*/ 267 w 368"/>
                  <a:gd name="T25" fmla="*/ 400 h 400"/>
                  <a:gd name="T26" fmla="*/ 156 w 368"/>
                  <a:gd name="T27" fmla="*/ 399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400">
                    <a:moveTo>
                      <a:pt x="156" y="399"/>
                    </a:moveTo>
                    <a:cubicBezTo>
                      <a:pt x="3" y="400"/>
                      <a:pt x="3" y="400"/>
                      <a:pt x="3" y="400"/>
                    </a:cubicBezTo>
                    <a:cubicBezTo>
                      <a:pt x="1" y="400"/>
                      <a:pt x="1" y="400"/>
                      <a:pt x="0" y="400"/>
                    </a:cubicBezTo>
                    <a:cubicBezTo>
                      <a:pt x="23" y="350"/>
                      <a:pt x="28" y="303"/>
                      <a:pt x="15" y="254"/>
                    </a:cubicBezTo>
                    <a:cubicBezTo>
                      <a:pt x="94" y="246"/>
                      <a:pt x="94" y="246"/>
                      <a:pt x="94" y="246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92" y="0"/>
                      <a:pt x="232" y="24"/>
                      <a:pt x="247" y="59"/>
                    </a:cubicBezTo>
                    <a:cubicBezTo>
                      <a:pt x="359" y="270"/>
                      <a:pt x="359" y="270"/>
                      <a:pt x="359" y="270"/>
                    </a:cubicBezTo>
                    <a:cubicBezTo>
                      <a:pt x="368" y="300"/>
                      <a:pt x="364" y="331"/>
                      <a:pt x="346" y="356"/>
                    </a:cubicBezTo>
                    <a:cubicBezTo>
                      <a:pt x="328" y="382"/>
                      <a:pt x="300" y="397"/>
                      <a:pt x="269" y="398"/>
                    </a:cubicBezTo>
                    <a:cubicBezTo>
                      <a:pt x="267" y="398"/>
                      <a:pt x="267" y="398"/>
                      <a:pt x="267" y="398"/>
                    </a:cubicBezTo>
                    <a:cubicBezTo>
                      <a:pt x="267" y="400"/>
                      <a:pt x="267" y="400"/>
                      <a:pt x="267" y="400"/>
                    </a:cubicBezTo>
                    <a:lnTo>
                      <a:pt x="156" y="3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FE444A0-0BB3-87BA-5286-68EE56CAE83E}"/>
                  </a:ext>
                </a:extLst>
              </p:cNvPr>
              <p:cNvSpPr/>
              <p:nvPr/>
            </p:nvSpPr>
            <p:spPr bwMode="auto">
              <a:xfrm>
                <a:off x="6543676" y="3382963"/>
                <a:ext cx="1449388" cy="1525588"/>
              </a:xfrm>
              <a:custGeom>
                <a:avLst/>
                <a:gdLst>
                  <a:gd name="T0" fmla="*/ 149 w 384"/>
                  <a:gd name="T1" fmla="*/ 4 h 404"/>
                  <a:gd name="T2" fmla="*/ 249 w 384"/>
                  <a:gd name="T3" fmla="*/ 62 h 404"/>
                  <a:gd name="T4" fmla="*/ 249 w 384"/>
                  <a:gd name="T5" fmla="*/ 62 h 404"/>
                  <a:gd name="T6" fmla="*/ 249 w 384"/>
                  <a:gd name="T7" fmla="*/ 62 h 404"/>
                  <a:gd name="T8" fmla="*/ 360 w 384"/>
                  <a:gd name="T9" fmla="*/ 273 h 404"/>
                  <a:gd name="T10" fmla="*/ 347 w 384"/>
                  <a:gd name="T11" fmla="*/ 357 h 404"/>
                  <a:gd name="T12" fmla="*/ 272 w 384"/>
                  <a:gd name="T13" fmla="*/ 398 h 404"/>
                  <a:gd name="T14" fmla="*/ 268 w 384"/>
                  <a:gd name="T15" fmla="*/ 398 h 404"/>
                  <a:gd name="T16" fmla="*/ 268 w 384"/>
                  <a:gd name="T17" fmla="*/ 400 h 404"/>
                  <a:gd name="T18" fmla="*/ 159 w 384"/>
                  <a:gd name="T19" fmla="*/ 399 h 404"/>
                  <a:gd name="T20" fmla="*/ 6 w 384"/>
                  <a:gd name="T21" fmla="*/ 400 h 404"/>
                  <a:gd name="T22" fmla="*/ 6 w 384"/>
                  <a:gd name="T23" fmla="*/ 400 h 404"/>
                  <a:gd name="T24" fmla="*/ 20 w 384"/>
                  <a:gd name="T25" fmla="*/ 258 h 404"/>
                  <a:gd name="T26" fmla="*/ 95 w 384"/>
                  <a:gd name="T27" fmla="*/ 250 h 404"/>
                  <a:gd name="T28" fmla="*/ 99 w 384"/>
                  <a:gd name="T29" fmla="*/ 250 h 404"/>
                  <a:gd name="T30" fmla="*/ 99 w 384"/>
                  <a:gd name="T31" fmla="*/ 246 h 404"/>
                  <a:gd name="T32" fmla="*/ 97 w 384"/>
                  <a:gd name="T33" fmla="*/ 5 h 404"/>
                  <a:gd name="T34" fmla="*/ 149 w 384"/>
                  <a:gd name="T35" fmla="*/ 4 h 404"/>
                  <a:gd name="T36" fmla="*/ 149 w 384"/>
                  <a:gd name="T37" fmla="*/ 0 h 404"/>
                  <a:gd name="T38" fmla="*/ 93 w 384"/>
                  <a:gd name="T39" fmla="*/ 1 h 404"/>
                  <a:gd name="T40" fmla="*/ 95 w 384"/>
                  <a:gd name="T41" fmla="*/ 246 h 404"/>
                  <a:gd name="T42" fmla="*/ 15 w 384"/>
                  <a:gd name="T43" fmla="*/ 255 h 404"/>
                  <a:gd name="T44" fmla="*/ 0 w 384"/>
                  <a:gd name="T45" fmla="*/ 403 h 404"/>
                  <a:gd name="T46" fmla="*/ 6 w 384"/>
                  <a:gd name="T47" fmla="*/ 404 h 404"/>
                  <a:gd name="T48" fmla="*/ 6 w 384"/>
                  <a:gd name="T49" fmla="*/ 404 h 404"/>
                  <a:gd name="T50" fmla="*/ 159 w 384"/>
                  <a:gd name="T51" fmla="*/ 403 h 404"/>
                  <a:gd name="T52" fmla="*/ 272 w 384"/>
                  <a:gd name="T53" fmla="*/ 404 h 404"/>
                  <a:gd name="T54" fmla="*/ 272 w 384"/>
                  <a:gd name="T55" fmla="*/ 402 h 404"/>
                  <a:gd name="T56" fmla="*/ 364 w 384"/>
                  <a:gd name="T57" fmla="*/ 272 h 404"/>
                  <a:gd name="T58" fmla="*/ 252 w 384"/>
                  <a:gd name="T59" fmla="*/ 60 h 404"/>
                  <a:gd name="T60" fmla="*/ 149 w 384"/>
                  <a:gd name="T61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4" h="404">
                    <a:moveTo>
                      <a:pt x="149" y="4"/>
                    </a:moveTo>
                    <a:cubicBezTo>
                      <a:pt x="194" y="4"/>
                      <a:pt x="234" y="28"/>
                      <a:pt x="249" y="62"/>
                    </a:cubicBezTo>
                    <a:cubicBezTo>
                      <a:pt x="249" y="62"/>
                      <a:pt x="249" y="62"/>
                      <a:pt x="249" y="62"/>
                    </a:cubicBezTo>
                    <a:cubicBezTo>
                      <a:pt x="249" y="62"/>
                      <a:pt x="249" y="62"/>
                      <a:pt x="249" y="62"/>
                    </a:cubicBezTo>
                    <a:cubicBezTo>
                      <a:pt x="360" y="273"/>
                      <a:pt x="360" y="273"/>
                      <a:pt x="360" y="273"/>
                    </a:cubicBezTo>
                    <a:cubicBezTo>
                      <a:pt x="369" y="302"/>
                      <a:pt x="365" y="332"/>
                      <a:pt x="347" y="357"/>
                    </a:cubicBezTo>
                    <a:cubicBezTo>
                      <a:pt x="330" y="382"/>
                      <a:pt x="303" y="397"/>
                      <a:pt x="272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400"/>
                      <a:pt x="268" y="400"/>
                      <a:pt x="268" y="400"/>
                    </a:cubicBezTo>
                    <a:cubicBezTo>
                      <a:pt x="159" y="399"/>
                      <a:pt x="159" y="399"/>
                      <a:pt x="159" y="399"/>
                    </a:cubicBezTo>
                    <a:cubicBezTo>
                      <a:pt x="6" y="400"/>
                      <a:pt x="6" y="400"/>
                      <a:pt x="6" y="400"/>
                    </a:cubicBezTo>
                    <a:cubicBezTo>
                      <a:pt x="6" y="400"/>
                      <a:pt x="6" y="400"/>
                      <a:pt x="6" y="400"/>
                    </a:cubicBezTo>
                    <a:cubicBezTo>
                      <a:pt x="28" y="351"/>
                      <a:pt x="33" y="306"/>
                      <a:pt x="20" y="258"/>
                    </a:cubicBezTo>
                    <a:cubicBezTo>
                      <a:pt x="95" y="250"/>
                      <a:pt x="95" y="250"/>
                      <a:pt x="95" y="250"/>
                    </a:cubicBezTo>
                    <a:cubicBezTo>
                      <a:pt x="99" y="250"/>
                      <a:pt x="99" y="250"/>
                      <a:pt x="99" y="250"/>
                    </a:cubicBezTo>
                    <a:cubicBezTo>
                      <a:pt x="99" y="246"/>
                      <a:pt x="99" y="246"/>
                      <a:pt x="99" y="246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149" y="4"/>
                      <a:pt x="149" y="4"/>
                      <a:pt x="149" y="4"/>
                    </a:cubicBezTo>
                    <a:moveTo>
                      <a:pt x="149" y="0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5" y="246"/>
                      <a:pt x="95" y="246"/>
                      <a:pt x="95" y="246"/>
                    </a:cubicBezTo>
                    <a:cubicBezTo>
                      <a:pt x="15" y="255"/>
                      <a:pt x="15" y="255"/>
                      <a:pt x="15" y="255"/>
                    </a:cubicBezTo>
                    <a:cubicBezTo>
                      <a:pt x="30" y="307"/>
                      <a:pt x="24" y="354"/>
                      <a:pt x="0" y="403"/>
                    </a:cubicBezTo>
                    <a:cubicBezTo>
                      <a:pt x="0" y="404"/>
                      <a:pt x="4" y="404"/>
                      <a:pt x="6" y="404"/>
                    </a:cubicBezTo>
                    <a:cubicBezTo>
                      <a:pt x="6" y="404"/>
                      <a:pt x="6" y="404"/>
                      <a:pt x="6" y="404"/>
                    </a:cubicBezTo>
                    <a:cubicBezTo>
                      <a:pt x="159" y="403"/>
                      <a:pt x="159" y="403"/>
                      <a:pt x="159" y="403"/>
                    </a:cubicBezTo>
                    <a:cubicBezTo>
                      <a:pt x="272" y="404"/>
                      <a:pt x="272" y="404"/>
                      <a:pt x="272" y="404"/>
                    </a:cubicBezTo>
                    <a:cubicBezTo>
                      <a:pt x="272" y="402"/>
                      <a:pt x="272" y="402"/>
                      <a:pt x="272" y="402"/>
                    </a:cubicBezTo>
                    <a:cubicBezTo>
                      <a:pt x="338" y="400"/>
                      <a:pt x="384" y="335"/>
                      <a:pt x="364" y="272"/>
                    </a:cubicBezTo>
                    <a:cubicBezTo>
                      <a:pt x="252" y="60"/>
                      <a:pt x="252" y="60"/>
                      <a:pt x="252" y="60"/>
                    </a:cubicBezTo>
                    <a:cubicBezTo>
                      <a:pt x="235" y="22"/>
                      <a:pt x="193" y="0"/>
                      <a:pt x="149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6C4EAFE-F6AA-62EC-2700-38E895506F99}"/>
                  </a:ext>
                </a:extLst>
              </p:cNvPr>
              <p:cNvSpPr/>
              <p:nvPr/>
            </p:nvSpPr>
            <p:spPr bwMode="auto">
              <a:xfrm>
                <a:off x="6659563" y="4795838"/>
                <a:ext cx="65088" cy="63500"/>
              </a:xfrm>
              <a:custGeom>
                <a:avLst/>
                <a:gdLst>
                  <a:gd name="T0" fmla="*/ 7 w 17"/>
                  <a:gd name="T1" fmla="*/ 1 h 17"/>
                  <a:gd name="T2" fmla="*/ 16 w 17"/>
                  <a:gd name="T3" fmla="*/ 7 h 17"/>
                  <a:gd name="T4" fmla="*/ 10 w 17"/>
                  <a:gd name="T5" fmla="*/ 16 h 17"/>
                  <a:gd name="T6" fmla="*/ 1 w 17"/>
                  <a:gd name="T7" fmla="*/ 9 h 17"/>
                  <a:gd name="T8" fmla="*/ 7 w 17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7" y="1"/>
                    </a:moveTo>
                    <a:cubicBezTo>
                      <a:pt x="12" y="0"/>
                      <a:pt x="16" y="3"/>
                      <a:pt x="16" y="7"/>
                    </a:cubicBezTo>
                    <a:cubicBezTo>
                      <a:pt x="17" y="12"/>
                      <a:pt x="14" y="16"/>
                      <a:pt x="10" y="16"/>
                    </a:cubicBezTo>
                    <a:cubicBezTo>
                      <a:pt x="5" y="17"/>
                      <a:pt x="1" y="14"/>
                      <a:pt x="1" y="9"/>
                    </a:cubicBezTo>
                    <a:cubicBezTo>
                      <a:pt x="0" y="5"/>
                      <a:pt x="3" y="1"/>
                      <a:pt x="7" y="1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0DA848D-B38F-6E31-B7F3-4FC635FAD001}"/>
                  </a:ext>
                </a:extLst>
              </p:cNvPr>
              <p:cNvSpPr/>
              <p:nvPr/>
            </p:nvSpPr>
            <p:spPr bwMode="auto">
              <a:xfrm>
                <a:off x="6653213" y="4787901"/>
                <a:ext cx="79375" cy="76200"/>
              </a:xfrm>
              <a:custGeom>
                <a:avLst/>
                <a:gdLst>
                  <a:gd name="T0" fmla="*/ 11 w 21"/>
                  <a:gd name="T1" fmla="*/ 20 h 20"/>
                  <a:gd name="T2" fmla="*/ 1 w 21"/>
                  <a:gd name="T3" fmla="*/ 12 h 20"/>
                  <a:gd name="T4" fmla="*/ 3 w 21"/>
                  <a:gd name="T5" fmla="*/ 4 h 20"/>
                  <a:gd name="T6" fmla="*/ 9 w 21"/>
                  <a:gd name="T7" fmla="*/ 1 h 20"/>
                  <a:gd name="T8" fmla="*/ 20 w 21"/>
                  <a:gd name="T9" fmla="*/ 9 h 20"/>
                  <a:gd name="T10" fmla="*/ 12 w 21"/>
                  <a:gd name="T11" fmla="*/ 20 h 20"/>
                  <a:gd name="T12" fmla="*/ 11 w 21"/>
                  <a:gd name="T13" fmla="*/ 20 h 20"/>
                  <a:gd name="T14" fmla="*/ 10 w 21"/>
                  <a:gd name="T15" fmla="*/ 5 h 20"/>
                  <a:gd name="T16" fmla="*/ 6 w 21"/>
                  <a:gd name="T17" fmla="*/ 7 h 20"/>
                  <a:gd name="T18" fmla="*/ 5 w 21"/>
                  <a:gd name="T19" fmla="*/ 11 h 20"/>
                  <a:gd name="T20" fmla="*/ 7 w 21"/>
                  <a:gd name="T21" fmla="*/ 15 h 20"/>
                  <a:gd name="T22" fmla="*/ 11 w 21"/>
                  <a:gd name="T23" fmla="*/ 16 h 20"/>
                  <a:gd name="T24" fmla="*/ 16 w 21"/>
                  <a:gd name="T25" fmla="*/ 10 h 20"/>
                  <a:gd name="T26" fmla="*/ 10 w 21"/>
                  <a:gd name="T2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20">
                    <a:moveTo>
                      <a:pt x="11" y="20"/>
                    </a:moveTo>
                    <a:cubicBezTo>
                      <a:pt x="6" y="20"/>
                      <a:pt x="1" y="17"/>
                      <a:pt x="1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4" y="2"/>
                      <a:pt x="7" y="1"/>
                      <a:pt x="9" y="1"/>
                    </a:cubicBezTo>
                    <a:cubicBezTo>
                      <a:pt x="15" y="0"/>
                      <a:pt x="20" y="4"/>
                      <a:pt x="20" y="9"/>
                    </a:cubicBezTo>
                    <a:cubicBezTo>
                      <a:pt x="21" y="14"/>
                      <a:pt x="17" y="19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lose/>
                    <a:moveTo>
                      <a:pt x="10" y="5"/>
                    </a:moveTo>
                    <a:cubicBezTo>
                      <a:pt x="8" y="5"/>
                      <a:pt x="7" y="6"/>
                      <a:pt x="6" y="7"/>
                    </a:cubicBezTo>
                    <a:cubicBezTo>
                      <a:pt x="5" y="8"/>
                      <a:pt x="5" y="10"/>
                      <a:pt x="5" y="11"/>
                    </a:cubicBezTo>
                    <a:cubicBezTo>
                      <a:pt x="5" y="13"/>
                      <a:pt x="6" y="14"/>
                      <a:pt x="7" y="15"/>
                    </a:cubicBezTo>
                    <a:cubicBezTo>
                      <a:pt x="8" y="16"/>
                      <a:pt x="10" y="16"/>
                      <a:pt x="11" y="16"/>
                    </a:cubicBezTo>
                    <a:cubicBezTo>
                      <a:pt x="15" y="16"/>
                      <a:pt x="17" y="13"/>
                      <a:pt x="16" y="10"/>
                    </a:cubicBezTo>
                    <a:cubicBezTo>
                      <a:pt x="16" y="6"/>
                      <a:pt x="13" y="4"/>
                      <a:pt x="10" y="5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7D6FAF6-BB32-3826-B2FE-0BB9B8ADED63}"/>
                  </a:ext>
                </a:extLst>
              </p:cNvPr>
              <p:cNvSpPr/>
              <p:nvPr/>
            </p:nvSpPr>
            <p:spPr bwMode="auto">
              <a:xfrm>
                <a:off x="6746876" y="4598988"/>
                <a:ext cx="71438" cy="317500"/>
              </a:xfrm>
              <a:custGeom>
                <a:avLst/>
                <a:gdLst>
                  <a:gd name="T0" fmla="*/ 3 w 19"/>
                  <a:gd name="T1" fmla="*/ 84 h 84"/>
                  <a:gd name="T2" fmla="*/ 2 w 19"/>
                  <a:gd name="T3" fmla="*/ 84 h 84"/>
                  <a:gd name="T4" fmla="*/ 1 w 19"/>
                  <a:gd name="T5" fmla="*/ 81 h 84"/>
                  <a:gd name="T6" fmla="*/ 10 w 19"/>
                  <a:gd name="T7" fmla="*/ 2 h 84"/>
                  <a:gd name="T8" fmla="*/ 11 w 19"/>
                  <a:gd name="T9" fmla="*/ 0 h 84"/>
                  <a:gd name="T10" fmla="*/ 14 w 19"/>
                  <a:gd name="T11" fmla="*/ 2 h 84"/>
                  <a:gd name="T12" fmla="*/ 4 w 19"/>
                  <a:gd name="T13" fmla="*/ 83 h 84"/>
                  <a:gd name="T14" fmla="*/ 3 w 19"/>
                  <a:gd name="T1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84">
                    <a:moveTo>
                      <a:pt x="3" y="84"/>
                    </a:moveTo>
                    <a:cubicBezTo>
                      <a:pt x="2" y="84"/>
                      <a:pt x="2" y="84"/>
                      <a:pt x="2" y="84"/>
                    </a:cubicBezTo>
                    <a:cubicBezTo>
                      <a:pt x="1" y="83"/>
                      <a:pt x="0" y="82"/>
                      <a:pt x="1" y="81"/>
                    </a:cubicBezTo>
                    <a:cubicBezTo>
                      <a:pt x="1" y="81"/>
                      <a:pt x="15" y="57"/>
                      <a:pt x="10" y="2"/>
                    </a:cubicBezTo>
                    <a:cubicBezTo>
                      <a:pt x="9" y="1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2"/>
                    </a:cubicBezTo>
                    <a:cubicBezTo>
                      <a:pt x="19" y="58"/>
                      <a:pt x="5" y="82"/>
                      <a:pt x="4" y="83"/>
                    </a:cubicBezTo>
                    <a:cubicBezTo>
                      <a:pt x="4" y="84"/>
                      <a:pt x="3" y="84"/>
                      <a:pt x="3" y="8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9535CB3-DD45-6DD6-56E1-F16087564B42}"/>
                  </a:ext>
                </a:extLst>
              </p:cNvPr>
              <p:cNvSpPr/>
              <p:nvPr/>
            </p:nvSpPr>
            <p:spPr bwMode="auto">
              <a:xfrm>
                <a:off x="4773613" y="4010026"/>
                <a:ext cx="1885950" cy="898525"/>
              </a:xfrm>
              <a:custGeom>
                <a:avLst/>
                <a:gdLst>
                  <a:gd name="T0" fmla="*/ 66 w 500"/>
                  <a:gd name="T1" fmla="*/ 238 h 238"/>
                  <a:gd name="T2" fmla="*/ 1 w 500"/>
                  <a:gd name="T3" fmla="*/ 22 h 238"/>
                  <a:gd name="T4" fmla="*/ 4 w 500"/>
                  <a:gd name="T5" fmla="*/ 7 h 238"/>
                  <a:gd name="T6" fmla="*/ 18 w 500"/>
                  <a:gd name="T7" fmla="*/ 0 h 238"/>
                  <a:gd name="T8" fmla="*/ 261 w 500"/>
                  <a:gd name="T9" fmla="*/ 0 h 238"/>
                  <a:gd name="T10" fmla="*/ 278 w 500"/>
                  <a:gd name="T11" fmla="*/ 13 h 238"/>
                  <a:gd name="T12" fmla="*/ 334 w 500"/>
                  <a:gd name="T13" fmla="*/ 217 h 238"/>
                  <a:gd name="T14" fmla="*/ 498 w 500"/>
                  <a:gd name="T15" fmla="*/ 217 h 238"/>
                  <a:gd name="T16" fmla="*/ 500 w 500"/>
                  <a:gd name="T17" fmla="*/ 218 h 238"/>
                  <a:gd name="T18" fmla="*/ 500 w 500"/>
                  <a:gd name="T19" fmla="*/ 220 h 238"/>
                  <a:gd name="T20" fmla="*/ 488 w 500"/>
                  <a:gd name="T21" fmla="*/ 238 h 238"/>
                  <a:gd name="T22" fmla="*/ 66 w 500"/>
                  <a:gd name="T23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0" h="238">
                    <a:moveTo>
                      <a:pt x="66" y="238"/>
                    </a:moveTo>
                    <a:cubicBezTo>
                      <a:pt x="1" y="22"/>
                      <a:pt x="1" y="22"/>
                      <a:pt x="1" y="22"/>
                    </a:cubicBezTo>
                    <a:cubicBezTo>
                      <a:pt x="0" y="17"/>
                      <a:pt x="1" y="11"/>
                      <a:pt x="4" y="7"/>
                    </a:cubicBezTo>
                    <a:cubicBezTo>
                      <a:pt x="7" y="2"/>
                      <a:pt x="13" y="0"/>
                      <a:pt x="18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69" y="0"/>
                      <a:pt x="276" y="5"/>
                      <a:pt x="278" y="13"/>
                    </a:cubicBezTo>
                    <a:cubicBezTo>
                      <a:pt x="334" y="217"/>
                      <a:pt x="334" y="217"/>
                      <a:pt x="334" y="217"/>
                    </a:cubicBezTo>
                    <a:cubicBezTo>
                      <a:pt x="498" y="217"/>
                      <a:pt x="498" y="217"/>
                      <a:pt x="498" y="217"/>
                    </a:cubicBezTo>
                    <a:cubicBezTo>
                      <a:pt x="499" y="217"/>
                      <a:pt x="500" y="218"/>
                      <a:pt x="500" y="218"/>
                    </a:cubicBezTo>
                    <a:cubicBezTo>
                      <a:pt x="500" y="218"/>
                      <a:pt x="500" y="219"/>
                      <a:pt x="500" y="220"/>
                    </a:cubicBezTo>
                    <a:cubicBezTo>
                      <a:pt x="488" y="238"/>
                      <a:pt x="488" y="238"/>
                      <a:pt x="488" y="238"/>
                    </a:cubicBezTo>
                    <a:lnTo>
                      <a:pt x="66" y="238"/>
                    </a:lnTo>
                    <a:close/>
                  </a:path>
                </a:pathLst>
              </a:custGeom>
              <a:solidFill>
                <a:srgbClr val="B5C5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AB22C6B-8444-B440-5371-A8CE22ABD1E4}"/>
                  </a:ext>
                </a:extLst>
              </p:cNvPr>
              <p:cNvSpPr/>
              <p:nvPr/>
            </p:nvSpPr>
            <p:spPr bwMode="auto">
              <a:xfrm>
                <a:off x="4757738" y="4002088"/>
                <a:ext cx="1914525" cy="914400"/>
              </a:xfrm>
              <a:custGeom>
                <a:avLst/>
                <a:gdLst>
                  <a:gd name="T0" fmla="*/ 265 w 507"/>
                  <a:gd name="T1" fmla="*/ 4 h 242"/>
                  <a:gd name="T2" fmla="*/ 280 w 507"/>
                  <a:gd name="T3" fmla="*/ 15 h 242"/>
                  <a:gd name="T4" fmla="*/ 336 w 507"/>
                  <a:gd name="T5" fmla="*/ 218 h 242"/>
                  <a:gd name="T6" fmla="*/ 337 w 507"/>
                  <a:gd name="T7" fmla="*/ 221 h 242"/>
                  <a:gd name="T8" fmla="*/ 340 w 507"/>
                  <a:gd name="T9" fmla="*/ 221 h 242"/>
                  <a:gd name="T10" fmla="*/ 347 w 507"/>
                  <a:gd name="T11" fmla="*/ 221 h 242"/>
                  <a:gd name="T12" fmla="*/ 502 w 507"/>
                  <a:gd name="T13" fmla="*/ 221 h 242"/>
                  <a:gd name="T14" fmla="*/ 490 w 507"/>
                  <a:gd name="T15" fmla="*/ 238 h 242"/>
                  <a:gd name="T16" fmla="*/ 347 w 507"/>
                  <a:gd name="T17" fmla="*/ 238 h 242"/>
                  <a:gd name="T18" fmla="*/ 72 w 507"/>
                  <a:gd name="T19" fmla="*/ 238 h 242"/>
                  <a:gd name="T20" fmla="*/ 7 w 507"/>
                  <a:gd name="T21" fmla="*/ 24 h 242"/>
                  <a:gd name="T22" fmla="*/ 10 w 507"/>
                  <a:gd name="T23" fmla="*/ 10 h 242"/>
                  <a:gd name="T24" fmla="*/ 22 w 507"/>
                  <a:gd name="T25" fmla="*/ 4 h 242"/>
                  <a:gd name="T26" fmla="*/ 265 w 507"/>
                  <a:gd name="T27" fmla="*/ 4 h 242"/>
                  <a:gd name="T28" fmla="*/ 265 w 507"/>
                  <a:gd name="T29" fmla="*/ 0 h 242"/>
                  <a:gd name="T30" fmla="*/ 22 w 507"/>
                  <a:gd name="T31" fmla="*/ 0 h 242"/>
                  <a:gd name="T32" fmla="*/ 3 w 507"/>
                  <a:gd name="T33" fmla="*/ 25 h 242"/>
                  <a:gd name="T34" fmla="*/ 69 w 507"/>
                  <a:gd name="T35" fmla="*/ 242 h 242"/>
                  <a:gd name="T36" fmla="*/ 347 w 507"/>
                  <a:gd name="T37" fmla="*/ 242 h 242"/>
                  <a:gd name="T38" fmla="*/ 493 w 507"/>
                  <a:gd name="T39" fmla="*/ 242 h 242"/>
                  <a:gd name="T40" fmla="*/ 505 w 507"/>
                  <a:gd name="T41" fmla="*/ 223 h 242"/>
                  <a:gd name="T42" fmla="*/ 502 w 507"/>
                  <a:gd name="T43" fmla="*/ 217 h 242"/>
                  <a:gd name="T44" fmla="*/ 347 w 507"/>
                  <a:gd name="T45" fmla="*/ 217 h 242"/>
                  <a:gd name="T46" fmla="*/ 340 w 507"/>
                  <a:gd name="T47" fmla="*/ 217 h 242"/>
                  <a:gd name="T48" fmla="*/ 284 w 507"/>
                  <a:gd name="T49" fmla="*/ 14 h 242"/>
                  <a:gd name="T50" fmla="*/ 265 w 507"/>
                  <a:gd name="T5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7" h="242">
                    <a:moveTo>
                      <a:pt x="265" y="4"/>
                    </a:moveTo>
                    <a:cubicBezTo>
                      <a:pt x="272" y="4"/>
                      <a:pt x="278" y="8"/>
                      <a:pt x="280" y="15"/>
                    </a:cubicBezTo>
                    <a:cubicBezTo>
                      <a:pt x="336" y="218"/>
                      <a:pt x="336" y="218"/>
                      <a:pt x="336" y="218"/>
                    </a:cubicBezTo>
                    <a:cubicBezTo>
                      <a:pt x="337" y="221"/>
                      <a:pt x="337" y="221"/>
                      <a:pt x="337" y="221"/>
                    </a:cubicBezTo>
                    <a:cubicBezTo>
                      <a:pt x="340" y="221"/>
                      <a:pt x="340" y="221"/>
                      <a:pt x="340" y="221"/>
                    </a:cubicBezTo>
                    <a:cubicBezTo>
                      <a:pt x="347" y="221"/>
                      <a:pt x="347" y="221"/>
                      <a:pt x="347" y="221"/>
                    </a:cubicBezTo>
                    <a:cubicBezTo>
                      <a:pt x="502" y="221"/>
                      <a:pt x="502" y="221"/>
                      <a:pt x="502" y="221"/>
                    </a:cubicBezTo>
                    <a:cubicBezTo>
                      <a:pt x="490" y="238"/>
                      <a:pt x="490" y="238"/>
                      <a:pt x="490" y="238"/>
                    </a:cubicBezTo>
                    <a:cubicBezTo>
                      <a:pt x="347" y="238"/>
                      <a:pt x="347" y="238"/>
                      <a:pt x="347" y="238"/>
                    </a:cubicBezTo>
                    <a:cubicBezTo>
                      <a:pt x="72" y="238"/>
                      <a:pt x="72" y="238"/>
                      <a:pt x="72" y="238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19"/>
                      <a:pt x="7" y="14"/>
                      <a:pt x="10" y="10"/>
                    </a:cubicBezTo>
                    <a:cubicBezTo>
                      <a:pt x="13" y="6"/>
                      <a:pt x="17" y="4"/>
                      <a:pt x="22" y="4"/>
                    </a:cubicBezTo>
                    <a:cubicBezTo>
                      <a:pt x="265" y="4"/>
                      <a:pt x="265" y="4"/>
                      <a:pt x="265" y="4"/>
                    </a:cubicBezTo>
                    <a:moveTo>
                      <a:pt x="26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9" y="0"/>
                      <a:pt x="0" y="12"/>
                      <a:pt x="3" y="25"/>
                    </a:cubicBezTo>
                    <a:cubicBezTo>
                      <a:pt x="69" y="242"/>
                      <a:pt x="69" y="242"/>
                      <a:pt x="69" y="242"/>
                    </a:cubicBezTo>
                    <a:cubicBezTo>
                      <a:pt x="347" y="242"/>
                      <a:pt x="347" y="242"/>
                      <a:pt x="347" y="242"/>
                    </a:cubicBezTo>
                    <a:cubicBezTo>
                      <a:pt x="493" y="242"/>
                      <a:pt x="493" y="242"/>
                      <a:pt x="493" y="242"/>
                    </a:cubicBezTo>
                    <a:cubicBezTo>
                      <a:pt x="505" y="223"/>
                      <a:pt x="505" y="223"/>
                      <a:pt x="505" y="223"/>
                    </a:cubicBezTo>
                    <a:cubicBezTo>
                      <a:pt x="507" y="220"/>
                      <a:pt x="505" y="217"/>
                      <a:pt x="502" y="217"/>
                    </a:cubicBezTo>
                    <a:cubicBezTo>
                      <a:pt x="347" y="217"/>
                      <a:pt x="347" y="217"/>
                      <a:pt x="347" y="217"/>
                    </a:cubicBezTo>
                    <a:cubicBezTo>
                      <a:pt x="340" y="217"/>
                      <a:pt x="340" y="217"/>
                      <a:pt x="340" y="217"/>
                    </a:cubicBezTo>
                    <a:cubicBezTo>
                      <a:pt x="284" y="14"/>
                      <a:pt x="284" y="14"/>
                      <a:pt x="284" y="14"/>
                    </a:cubicBezTo>
                    <a:cubicBezTo>
                      <a:pt x="281" y="6"/>
                      <a:pt x="274" y="0"/>
                      <a:pt x="2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5D7ED8A-D676-F205-D8FB-C7A6778A54B6}"/>
                  </a:ext>
                </a:extLst>
              </p:cNvPr>
              <p:cNvSpPr/>
              <p:nvPr/>
            </p:nvSpPr>
            <p:spPr bwMode="auto">
              <a:xfrm>
                <a:off x="4694238" y="4017963"/>
                <a:ext cx="1282700" cy="890588"/>
              </a:xfrm>
              <a:custGeom>
                <a:avLst/>
                <a:gdLst>
                  <a:gd name="T0" fmla="*/ 67 w 340"/>
                  <a:gd name="T1" fmla="*/ 236 h 236"/>
                  <a:gd name="T2" fmla="*/ 1 w 340"/>
                  <a:gd name="T3" fmla="*/ 22 h 236"/>
                  <a:gd name="T4" fmla="*/ 4 w 340"/>
                  <a:gd name="T5" fmla="*/ 7 h 236"/>
                  <a:gd name="T6" fmla="*/ 18 w 340"/>
                  <a:gd name="T7" fmla="*/ 0 h 236"/>
                  <a:gd name="T8" fmla="*/ 261 w 340"/>
                  <a:gd name="T9" fmla="*/ 0 h 236"/>
                  <a:gd name="T10" fmla="*/ 278 w 340"/>
                  <a:gd name="T11" fmla="*/ 12 h 236"/>
                  <a:gd name="T12" fmla="*/ 340 w 340"/>
                  <a:gd name="T13" fmla="*/ 236 h 236"/>
                  <a:gd name="T14" fmla="*/ 67 w 340"/>
                  <a:gd name="T15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0" h="236">
                    <a:moveTo>
                      <a:pt x="67" y="236"/>
                    </a:moveTo>
                    <a:cubicBezTo>
                      <a:pt x="1" y="22"/>
                      <a:pt x="1" y="22"/>
                      <a:pt x="1" y="22"/>
                    </a:cubicBezTo>
                    <a:cubicBezTo>
                      <a:pt x="0" y="17"/>
                      <a:pt x="1" y="11"/>
                      <a:pt x="4" y="7"/>
                    </a:cubicBezTo>
                    <a:cubicBezTo>
                      <a:pt x="7" y="2"/>
                      <a:pt x="13" y="0"/>
                      <a:pt x="18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69" y="0"/>
                      <a:pt x="276" y="5"/>
                      <a:pt x="278" y="12"/>
                    </a:cubicBezTo>
                    <a:cubicBezTo>
                      <a:pt x="340" y="236"/>
                      <a:pt x="340" y="236"/>
                      <a:pt x="340" y="236"/>
                    </a:cubicBezTo>
                    <a:lnTo>
                      <a:pt x="67" y="236"/>
                    </a:lnTo>
                    <a:close/>
                  </a:path>
                </a:pathLst>
              </a:custGeom>
              <a:solidFill>
                <a:srgbClr val="BFD1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2014E06-CB8C-B825-5CDF-9873E7D5FD91}"/>
                  </a:ext>
                </a:extLst>
              </p:cNvPr>
              <p:cNvSpPr/>
              <p:nvPr/>
            </p:nvSpPr>
            <p:spPr bwMode="auto">
              <a:xfrm>
                <a:off x="4678363" y="4010026"/>
                <a:ext cx="1309688" cy="906463"/>
              </a:xfrm>
              <a:custGeom>
                <a:avLst/>
                <a:gdLst>
                  <a:gd name="T0" fmla="*/ 265 w 347"/>
                  <a:gd name="T1" fmla="*/ 4 h 240"/>
                  <a:gd name="T2" fmla="*/ 280 w 347"/>
                  <a:gd name="T3" fmla="*/ 15 h 240"/>
                  <a:gd name="T4" fmla="*/ 341 w 347"/>
                  <a:gd name="T5" fmla="*/ 236 h 240"/>
                  <a:gd name="T6" fmla="*/ 72 w 347"/>
                  <a:gd name="T7" fmla="*/ 236 h 240"/>
                  <a:gd name="T8" fmla="*/ 7 w 347"/>
                  <a:gd name="T9" fmla="*/ 24 h 240"/>
                  <a:gd name="T10" fmla="*/ 10 w 347"/>
                  <a:gd name="T11" fmla="*/ 10 h 240"/>
                  <a:gd name="T12" fmla="*/ 22 w 347"/>
                  <a:gd name="T13" fmla="*/ 4 h 240"/>
                  <a:gd name="T14" fmla="*/ 265 w 347"/>
                  <a:gd name="T15" fmla="*/ 4 h 240"/>
                  <a:gd name="T16" fmla="*/ 265 w 347"/>
                  <a:gd name="T17" fmla="*/ 0 h 240"/>
                  <a:gd name="T18" fmla="*/ 22 w 347"/>
                  <a:gd name="T19" fmla="*/ 0 h 240"/>
                  <a:gd name="T20" fmla="*/ 4 w 347"/>
                  <a:gd name="T21" fmla="*/ 25 h 240"/>
                  <a:gd name="T22" fmla="*/ 69 w 347"/>
                  <a:gd name="T23" fmla="*/ 240 h 240"/>
                  <a:gd name="T24" fmla="*/ 347 w 347"/>
                  <a:gd name="T25" fmla="*/ 240 h 240"/>
                  <a:gd name="T26" fmla="*/ 284 w 347"/>
                  <a:gd name="T27" fmla="*/ 14 h 240"/>
                  <a:gd name="T28" fmla="*/ 265 w 347"/>
                  <a:gd name="T2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7" h="240">
                    <a:moveTo>
                      <a:pt x="265" y="4"/>
                    </a:moveTo>
                    <a:cubicBezTo>
                      <a:pt x="272" y="4"/>
                      <a:pt x="278" y="8"/>
                      <a:pt x="280" y="15"/>
                    </a:cubicBezTo>
                    <a:cubicBezTo>
                      <a:pt x="341" y="236"/>
                      <a:pt x="341" y="236"/>
                      <a:pt x="341" y="236"/>
                    </a:cubicBezTo>
                    <a:cubicBezTo>
                      <a:pt x="72" y="236"/>
                      <a:pt x="72" y="236"/>
                      <a:pt x="72" y="236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19"/>
                      <a:pt x="7" y="14"/>
                      <a:pt x="10" y="10"/>
                    </a:cubicBezTo>
                    <a:cubicBezTo>
                      <a:pt x="13" y="6"/>
                      <a:pt x="17" y="4"/>
                      <a:pt x="22" y="4"/>
                    </a:cubicBezTo>
                    <a:cubicBezTo>
                      <a:pt x="265" y="4"/>
                      <a:pt x="265" y="4"/>
                      <a:pt x="265" y="4"/>
                    </a:cubicBezTo>
                    <a:moveTo>
                      <a:pt x="26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9" y="0"/>
                      <a:pt x="0" y="12"/>
                      <a:pt x="4" y="25"/>
                    </a:cubicBezTo>
                    <a:cubicBezTo>
                      <a:pt x="69" y="240"/>
                      <a:pt x="69" y="240"/>
                      <a:pt x="69" y="240"/>
                    </a:cubicBezTo>
                    <a:cubicBezTo>
                      <a:pt x="347" y="240"/>
                      <a:pt x="347" y="240"/>
                      <a:pt x="347" y="240"/>
                    </a:cubicBezTo>
                    <a:cubicBezTo>
                      <a:pt x="284" y="14"/>
                      <a:pt x="284" y="14"/>
                      <a:pt x="284" y="14"/>
                    </a:cubicBezTo>
                    <a:cubicBezTo>
                      <a:pt x="281" y="6"/>
                      <a:pt x="274" y="0"/>
                      <a:pt x="2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622718B-D3FD-B135-A084-175091959D70}"/>
                  </a:ext>
                </a:extLst>
              </p:cNvPr>
              <p:cNvSpPr/>
              <p:nvPr/>
            </p:nvSpPr>
            <p:spPr bwMode="auto">
              <a:xfrm>
                <a:off x="5218113" y="4373563"/>
                <a:ext cx="188913" cy="180975"/>
              </a:xfrm>
              <a:prstGeom prst="ellipse">
                <a:avLst/>
              </a:pr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D5F4244-669E-2814-64B9-AB1792306E32}"/>
                  </a:ext>
                </a:extLst>
              </p:cNvPr>
              <p:cNvSpPr/>
              <p:nvPr/>
            </p:nvSpPr>
            <p:spPr bwMode="auto">
              <a:xfrm>
                <a:off x="5210176" y="4365626"/>
                <a:ext cx="204788" cy="195263"/>
              </a:xfrm>
              <a:custGeom>
                <a:avLst/>
                <a:gdLst>
                  <a:gd name="T0" fmla="*/ 27 w 54"/>
                  <a:gd name="T1" fmla="*/ 52 h 52"/>
                  <a:gd name="T2" fmla="*/ 0 w 54"/>
                  <a:gd name="T3" fmla="*/ 26 h 52"/>
                  <a:gd name="T4" fmla="*/ 27 w 54"/>
                  <a:gd name="T5" fmla="*/ 0 h 52"/>
                  <a:gd name="T6" fmla="*/ 54 w 54"/>
                  <a:gd name="T7" fmla="*/ 26 h 52"/>
                  <a:gd name="T8" fmla="*/ 27 w 54"/>
                  <a:gd name="T9" fmla="*/ 52 h 52"/>
                  <a:gd name="T10" fmla="*/ 27 w 54"/>
                  <a:gd name="T11" fmla="*/ 4 h 52"/>
                  <a:gd name="T12" fmla="*/ 4 w 54"/>
                  <a:gd name="T13" fmla="*/ 26 h 52"/>
                  <a:gd name="T14" fmla="*/ 27 w 54"/>
                  <a:gd name="T15" fmla="*/ 48 h 52"/>
                  <a:gd name="T16" fmla="*/ 50 w 54"/>
                  <a:gd name="T17" fmla="*/ 26 h 52"/>
                  <a:gd name="T18" fmla="*/ 27 w 54"/>
                  <a:gd name="T19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52">
                    <a:moveTo>
                      <a:pt x="27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1" y="0"/>
                      <a:pt x="54" y="12"/>
                      <a:pt x="54" y="26"/>
                    </a:cubicBezTo>
                    <a:cubicBezTo>
                      <a:pt x="54" y="40"/>
                      <a:pt x="41" y="52"/>
                      <a:pt x="27" y="52"/>
                    </a:cubicBezTo>
                    <a:close/>
                    <a:moveTo>
                      <a:pt x="27" y="4"/>
                    </a:moveTo>
                    <a:cubicBezTo>
                      <a:pt x="14" y="4"/>
                      <a:pt x="4" y="14"/>
                      <a:pt x="4" y="26"/>
                    </a:cubicBezTo>
                    <a:cubicBezTo>
                      <a:pt x="4" y="38"/>
                      <a:pt x="14" y="48"/>
                      <a:pt x="27" y="48"/>
                    </a:cubicBezTo>
                    <a:cubicBezTo>
                      <a:pt x="39" y="48"/>
                      <a:pt x="50" y="38"/>
                      <a:pt x="50" y="26"/>
                    </a:cubicBezTo>
                    <a:cubicBezTo>
                      <a:pt x="50" y="14"/>
                      <a:pt x="39" y="4"/>
                      <a:pt x="27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A9CB09A-383E-63AB-6FA3-4984E890A2A4}"/>
                  </a:ext>
                </a:extLst>
              </p:cNvPr>
              <p:cNvSpPr/>
              <p:nvPr/>
            </p:nvSpPr>
            <p:spPr bwMode="auto">
              <a:xfrm>
                <a:off x="4256088" y="1960563"/>
                <a:ext cx="736600" cy="811213"/>
              </a:xfrm>
              <a:custGeom>
                <a:avLst/>
                <a:gdLst>
                  <a:gd name="T0" fmla="*/ 2 w 195"/>
                  <a:gd name="T1" fmla="*/ 101 h 215"/>
                  <a:gd name="T2" fmla="*/ 101 w 195"/>
                  <a:gd name="T3" fmla="*/ 195 h 215"/>
                  <a:gd name="T4" fmla="*/ 124 w 195"/>
                  <a:gd name="T5" fmla="*/ 191 h 215"/>
                  <a:gd name="T6" fmla="*/ 170 w 195"/>
                  <a:gd name="T7" fmla="*/ 215 h 215"/>
                  <a:gd name="T8" fmla="*/ 159 w 195"/>
                  <a:gd name="T9" fmla="*/ 173 h 215"/>
                  <a:gd name="T10" fmla="*/ 195 w 195"/>
                  <a:gd name="T11" fmla="*/ 95 h 215"/>
                  <a:gd name="T12" fmla="*/ 95 w 195"/>
                  <a:gd name="T13" fmla="*/ 2 h 215"/>
                  <a:gd name="T14" fmla="*/ 2 w 195"/>
                  <a:gd name="T15" fmla="*/ 10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215">
                    <a:moveTo>
                      <a:pt x="2" y="101"/>
                    </a:moveTo>
                    <a:cubicBezTo>
                      <a:pt x="3" y="154"/>
                      <a:pt x="48" y="196"/>
                      <a:pt x="101" y="195"/>
                    </a:cubicBezTo>
                    <a:cubicBezTo>
                      <a:pt x="109" y="194"/>
                      <a:pt x="116" y="193"/>
                      <a:pt x="124" y="191"/>
                    </a:cubicBezTo>
                    <a:cubicBezTo>
                      <a:pt x="170" y="215"/>
                      <a:pt x="170" y="215"/>
                      <a:pt x="170" y="215"/>
                    </a:cubicBezTo>
                    <a:cubicBezTo>
                      <a:pt x="159" y="173"/>
                      <a:pt x="159" y="173"/>
                      <a:pt x="159" y="173"/>
                    </a:cubicBezTo>
                    <a:cubicBezTo>
                      <a:pt x="182" y="155"/>
                      <a:pt x="195" y="126"/>
                      <a:pt x="195" y="95"/>
                    </a:cubicBezTo>
                    <a:cubicBezTo>
                      <a:pt x="193" y="42"/>
                      <a:pt x="149" y="0"/>
                      <a:pt x="95" y="2"/>
                    </a:cubicBezTo>
                    <a:cubicBezTo>
                      <a:pt x="42" y="3"/>
                      <a:pt x="0" y="48"/>
                      <a:pt x="2" y="10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FAA4EA2-F581-E3EC-E4D2-D1EE3ED5EC6A}"/>
                  </a:ext>
                </a:extLst>
              </p:cNvPr>
              <p:cNvSpPr/>
              <p:nvPr/>
            </p:nvSpPr>
            <p:spPr bwMode="auto">
              <a:xfrm>
                <a:off x="4252913" y="1952626"/>
                <a:ext cx="746125" cy="827088"/>
              </a:xfrm>
              <a:custGeom>
                <a:avLst/>
                <a:gdLst>
                  <a:gd name="T0" fmla="*/ 171 w 198"/>
                  <a:gd name="T1" fmla="*/ 219 h 219"/>
                  <a:gd name="T2" fmla="*/ 170 w 198"/>
                  <a:gd name="T3" fmla="*/ 219 h 219"/>
                  <a:gd name="T4" fmla="*/ 124 w 198"/>
                  <a:gd name="T5" fmla="*/ 195 h 219"/>
                  <a:gd name="T6" fmla="*/ 102 w 198"/>
                  <a:gd name="T7" fmla="*/ 199 h 219"/>
                  <a:gd name="T8" fmla="*/ 1 w 198"/>
                  <a:gd name="T9" fmla="*/ 103 h 219"/>
                  <a:gd name="T10" fmla="*/ 28 w 198"/>
                  <a:gd name="T11" fmla="*/ 33 h 219"/>
                  <a:gd name="T12" fmla="*/ 96 w 198"/>
                  <a:gd name="T13" fmla="*/ 2 h 219"/>
                  <a:gd name="T14" fmla="*/ 198 w 198"/>
                  <a:gd name="T15" fmla="*/ 97 h 219"/>
                  <a:gd name="T16" fmla="*/ 162 w 198"/>
                  <a:gd name="T17" fmla="*/ 176 h 219"/>
                  <a:gd name="T18" fmla="*/ 173 w 198"/>
                  <a:gd name="T19" fmla="*/ 217 h 219"/>
                  <a:gd name="T20" fmla="*/ 172 w 198"/>
                  <a:gd name="T21" fmla="*/ 219 h 219"/>
                  <a:gd name="T22" fmla="*/ 171 w 198"/>
                  <a:gd name="T23" fmla="*/ 219 h 219"/>
                  <a:gd name="T24" fmla="*/ 125 w 198"/>
                  <a:gd name="T25" fmla="*/ 191 h 219"/>
                  <a:gd name="T26" fmla="*/ 125 w 198"/>
                  <a:gd name="T27" fmla="*/ 191 h 219"/>
                  <a:gd name="T28" fmla="*/ 168 w 198"/>
                  <a:gd name="T29" fmla="*/ 214 h 219"/>
                  <a:gd name="T30" fmla="*/ 158 w 198"/>
                  <a:gd name="T31" fmla="*/ 175 h 219"/>
                  <a:gd name="T32" fmla="*/ 159 w 198"/>
                  <a:gd name="T33" fmla="*/ 173 h 219"/>
                  <a:gd name="T34" fmla="*/ 194 w 198"/>
                  <a:gd name="T35" fmla="*/ 97 h 219"/>
                  <a:gd name="T36" fmla="*/ 96 w 198"/>
                  <a:gd name="T37" fmla="*/ 6 h 219"/>
                  <a:gd name="T38" fmla="*/ 30 w 198"/>
                  <a:gd name="T39" fmla="*/ 35 h 219"/>
                  <a:gd name="T40" fmla="*/ 5 w 198"/>
                  <a:gd name="T41" fmla="*/ 103 h 219"/>
                  <a:gd name="T42" fmla="*/ 102 w 198"/>
                  <a:gd name="T43" fmla="*/ 195 h 219"/>
                  <a:gd name="T44" fmla="*/ 124 w 198"/>
                  <a:gd name="T45" fmla="*/ 191 h 219"/>
                  <a:gd name="T46" fmla="*/ 125 w 198"/>
                  <a:gd name="T47" fmla="*/ 191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219">
                    <a:moveTo>
                      <a:pt x="171" y="219"/>
                    </a:moveTo>
                    <a:cubicBezTo>
                      <a:pt x="170" y="219"/>
                      <a:pt x="170" y="219"/>
                      <a:pt x="170" y="219"/>
                    </a:cubicBezTo>
                    <a:cubicBezTo>
                      <a:pt x="124" y="195"/>
                      <a:pt x="124" y="195"/>
                      <a:pt x="124" y="195"/>
                    </a:cubicBezTo>
                    <a:cubicBezTo>
                      <a:pt x="117" y="197"/>
                      <a:pt x="110" y="198"/>
                      <a:pt x="102" y="199"/>
                    </a:cubicBezTo>
                    <a:cubicBezTo>
                      <a:pt x="48" y="200"/>
                      <a:pt x="2" y="157"/>
                      <a:pt x="1" y="103"/>
                    </a:cubicBezTo>
                    <a:cubicBezTo>
                      <a:pt x="0" y="77"/>
                      <a:pt x="9" y="52"/>
                      <a:pt x="28" y="33"/>
                    </a:cubicBezTo>
                    <a:cubicBezTo>
                      <a:pt x="46" y="13"/>
                      <a:pt x="70" y="3"/>
                      <a:pt x="96" y="2"/>
                    </a:cubicBezTo>
                    <a:cubicBezTo>
                      <a:pt x="151" y="0"/>
                      <a:pt x="196" y="43"/>
                      <a:pt x="198" y="97"/>
                    </a:cubicBezTo>
                    <a:cubicBezTo>
                      <a:pt x="198" y="128"/>
                      <a:pt x="186" y="156"/>
                      <a:pt x="162" y="176"/>
                    </a:cubicBezTo>
                    <a:cubicBezTo>
                      <a:pt x="173" y="217"/>
                      <a:pt x="173" y="217"/>
                      <a:pt x="173" y="217"/>
                    </a:cubicBezTo>
                    <a:cubicBezTo>
                      <a:pt x="173" y="218"/>
                      <a:pt x="173" y="219"/>
                      <a:pt x="172" y="219"/>
                    </a:cubicBezTo>
                    <a:cubicBezTo>
                      <a:pt x="172" y="219"/>
                      <a:pt x="171" y="219"/>
                      <a:pt x="171" y="219"/>
                    </a:cubicBezTo>
                    <a:close/>
                    <a:moveTo>
                      <a:pt x="125" y="191"/>
                    </a:move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68" y="214"/>
                      <a:pt x="168" y="214"/>
                      <a:pt x="168" y="214"/>
                    </a:cubicBezTo>
                    <a:cubicBezTo>
                      <a:pt x="158" y="175"/>
                      <a:pt x="158" y="175"/>
                      <a:pt x="158" y="175"/>
                    </a:cubicBezTo>
                    <a:cubicBezTo>
                      <a:pt x="158" y="175"/>
                      <a:pt x="158" y="174"/>
                      <a:pt x="159" y="173"/>
                    </a:cubicBezTo>
                    <a:cubicBezTo>
                      <a:pt x="182" y="155"/>
                      <a:pt x="194" y="127"/>
                      <a:pt x="194" y="97"/>
                    </a:cubicBezTo>
                    <a:cubicBezTo>
                      <a:pt x="192" y="45"/>
                      <a:pt x="148" y="4"/>
                      <a:pt x="96" y="6"/>
                    </a:cubicBezTo>
                    <a:cubicBezTo>
                      <a:pt x="71" y="6"/>
                      <a:pt x="48" y="17"/>
                      <a:pt x="30" y="35"/>
                    </a:cubicBezTo>
                    <a:cubicBezTo>
                      <a:pt x="13" y="54"/>
                      <a:pt x="4" y="78"/>
                      <a:pt x="5" y="103"/>
                    </a:cubicBezTo>
                    <a:cubicBezTo>
                      <a:pt x="6" y="155"/>
                      <a:pt x="50" y="196"/>
                      <a:pt x="102" y="195"/>
                    </a:cubicBezTo>
                    <a:cubicBezTo>
                      <a:pt x="109" y="194"/>
                      <a:pt x="117" y="193"/>
                      <a:pt x="124" y="191"/>
                    </a:cubicBezTo>
                    <a:lnTo>
                      <a:pt x="125" y="19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EE567EE-585A-2B70-5964-E14F490F161F}"/>
                  </a:ext>
                </a:extLst>
              </p:cNvPr>
              <p:cNvSpPr/>
              <p:nvPr/>
            </p:nvSpPr>
            <p:spPr bwMode="auto">
              <a:xfrm>
                <a:off x="4270376" y="1930401"/>
                <a:ext cx="714375" cy="792163"/>
              </a:xfrm>
              <a:custGeom>
                <a:avLst/>
                <a:gdLst>
                  <a:gd name="T0" fmla="*/ 118 w 189"/>
                  <a:gd name="T1" fmla="*/ 187 h 210"/>
                  <a:gd name="T2" fmla="*/ 117 w 189"/>
                  <a:gd name="T3" fmla="*/ 186 h 210"/>
                  <a:gd name="T4" fmla="*/ 117 w 189"/>
                  <a:gd name="T5" fmla="*/ 186 h 210"/>
                  <a:gd name="T6" fmla="*/ 94 w 189"/>
                  <a:gd name="T7" fmla="*/ 189 h 210"/>
                  <a:gd name="T8" fmla="*/ 0 w 189"/>
                  <a:gd name="T9" fmla="*/ 95 h 210"/>
                  <a:gd name="T10" fmla="*/ 94 w 189"/>
                  <a:gd name="T11" fmla="*/ 0 h 210"/>
                  <a:gd name="T12" fmla="*/ 189 w 189"/>
                  <a:gd name="T13" fmla="*/ 95 h 210"/>
                  <a:gd name="T14" fmla="*/ 152 w 189"/>
                  <a:gd name="T15" fmla="*/ 169 h 210"/>
                  <a:gd name="T16" fmla="*/ 151 w 189"/>
                  <a:gd name="T17" fmla="*/ 171 h 210"/>
                  <a:gd name="T18" fmla="*/ 160 w 189"/>
                  <a:gd name="T19" fmla="*/ 210 h 210"/>
                  <a:gd name="T20" fmla="*/ 118 w 189"/>
                  <a:gd name="T21" fmla="*/ 18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" h="210">
                    <a:moveTo>
                      <a:pt x="118" y="187"/>
                    </a:moveTo>
                    <a:cubicBezTo>
                      <a:pt x="117" y="186"/>
                      <a:pt x="117" y="186"/>
                      <a:pt x="117" y="186"/>
                    </a:cubicBezTo>
                    <a:cubicBezTo>
                      <a:pt x="117" y="186"/>
                      <a:pt x="117" y="186"/>
                      <a:pt x="117" y="186"/>
                    </a:cubicBezTo>
                    <a:cubicBezTo>
                      <a:pt x="109" y="188"/>
                      <a:pt x="102" y="189"/>
                      <a:pt x="94" y="189"/>
                    </a:cubicBezTo>
                    <a:cubicBezTo>
                      <a:pt x="42" y="189"/>
                      <a:pt x="0" y="147"/>
                      <a:pt x="0" y="95"/>
                    </a:cubicBezTo>
                    <a:cubicBezTo>
                      <a:pt x="0" y="42"/>
                      <a:pt x="42" y="0"/>
                      <a:pt x="94" y="0"/>
                    </a:cubicBezTo>
                    <a:cubicBezTo>
                      <a:pt x="147" y="0"/>
                      <a:pt x="189" y="42"/>
                      <a:pt x="189" y="95"/>
                    </a:cubicBezTo>
                    <a:cubicBezTo>
                      <a:pt x="189" y="124"/>
                      <a:pt x="176" y="151"/>
                      <a:pt x="152" y="169"/>
                    </a:cubicBezTo>
                    <a:cubicBezTo>
                      <a:pt x="152" y="170"/>
                      <a:pt x="151" y="171"/>
                      <a:pt x="151" y="171"/>
                    </a:cubicBezTo>
                    <a:cubicBezTo>
                      <a:pt x="160" y="210"/>
                      <a:pt x="160" y="210"/>
                      <a:pt x="160" y="210"/>
                    </a:cubicBezTo>
                    <a:lnTo>
                      <a:pt x="118" y="187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5BCE8430-50D5-268E-EDB0-20E674721A5F}"/>
                  </a:ext>
                </a:extLst>
              </p:cNvPr>
              <p:cNvSpPr/>
              <p:nvPr/>
            </p:nvSpPr>
            <p:spPr bwMode="auto">
              <a:xfrm>
                <a:off x="4264026" y="1922463"/>
                <a:ext cx="728663" cy="815975"/>
              </a:xfrm>
              <a:custGeom>
                <a:avLst/>
                <a:gdLst>
                  <a:gd name="T0" fmla="*/ 96 w 193"/>
                  <a:gd name="T1" fmla="*/ 4 h 216"/>
                  <a:gd name="T2" fmla="*/ 189 w 193"/>
                  <a:gd name="T3" fmla="*/ 97 h 216"/>
                  <a:gd name="T4" fmla="*/ 153 w 193"/>
                  <a:gd name="T5" fmla="*/ 170 h 216"/>
                  <a:gd name="T6" fmla="*/ 151 w 193"/>
                  <a:gd name="T7" fmla="*/ 174 h 216"/>
                  <a:gd name="T8" fmla="*/ 159 w 193"/>
                  <a:gd name="T9" fmla="*/ 208 h 216"/>
                  <a:gd name="T10" fmla="*/ 121 w 193"/>
                  <a:gd name="T11" fmla="*/ 187 h 216"/>
                  <a:gd name="T12" fmla="*/ 119 w 193"/>
                  <a:gd name="T13" fmla="*/ 186 h 216"/>
                  <a:gd name="T14" fmla="*/ 118 w 193"/>
                  <a:gd name="T15" fmla="*/ 186 h 216"/>
                  <a:gd name="T16" fmla="*/ 96 w 193"/>
                  <a:gd name="T17" fmla="*/ 189 h 216"/>
                  <a:gd name="T18" fmla="*/ 4 w 193"/>
                  <a:gd name="T19" fmla="*/ 97 h 216"/>
                  <a:gd name="T20" fmla="*/ 96 w 193"/>
                  <a:gd name="T21" fmla="*/ 4 h 216"/>
                  <a:gd name="T22" fmla="*/ 96 w 193"/>
                  <a:gd name="T23" fmla="*/ 0 h 216"/>
                  <a:gd name="T24" fmla="*/ 0 w 193"/>
                  <a:gd name="T25" fmla="*/ 97 h 216"/>
                  <a:gd name="T26" fmla="*/ 96 w 193"/>
                  <a:gd name="T27" fmla="*/ 193 h 216"/>
                  <a:gd name="T28" fmla="*/ 119 w 193"/>
                  <a:gd name="T29" fmla="*/ 190 h 216"/>
                  <a:gd name="T30" fmla="*/ 165 w 193"/>
                  <a:gd name="T31" fmla="*/ 216 h 216"/>
                  <a:gd name="T32" fmla="*/ 155 w 193"/>
                  <a:gd name="T33" fmla="*/ 173 h 216"/>
                  <a:gd name="T34" fmla="*/ 193 w 193"/>
                  <a:gd name="T35" fmla="*/ 97 h 216"/>
                  <a:gd name="T36" fmla="*/ 96 w 193"/>
                  <a:gd name="T3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3" h="216">
                    <a:moveTo>
                      <a:pt x="96" y="4"/>
                    </a:moveTo>
                    <a:cubicBezTo>
                      <a:pt x="147" y="4"/>
                      <a:pt x="189" y="46"/>
                      <a:pt x="189" y="97"/>
                    </a:cubicBezTo>
                    <a:cubicBezTo>
                      <a:pt x="189" y="125"/>
                      <a:pt x="176" y="152"/>
                      <a:pt x="153" y="170"/>
                    </a:cubicBezTo>
                    <a:cubicBezTo>
                      <a:pt x="152" y="171"/>
                      <a:pt x="151" y="172"/>
                      <a:pt x="151" y="174"/>
                    </a:cubicBezTo>
                    <a:cubicBezTo>
                      <a:pt x="159" y="208"/>
                      <a:pt x="159" y="208"/>
                      <a:pt x="159" y="208"/>
                    </a:cubicBezTo>
                    <a:cubicBezTo>
                      <a:pt x="121" y="187"/>
                      <a:pt x="121" y="187"/>
                      <a:pt x="121" y="187"/>
                    </a:cubicBezTo>
                    <a:cubicBezTo>
                      <a:pt x="120" y="186"/>
                      <a:pt x="120" y="186"/>
                      <a:pt x="119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1" y="188"/>
                      <a:pt x="104" y="189"/>
                      <a:pt x="96" y="189"/>
                    </a:cubicBezTo>
                    <a:cubicBezTo>
                      <a:pt x="46" y="189"/>
                      <a:pt x="4" y="147"/>
                      <a:pt x="4" y="97"/>
                    </a:cubicBezTo>
                    <a:cubicBezTo>
                      <a:pt x="4" y="46"/>
                      <a:pt x="46" y="4"/>
                      <a:pt x="96" y="4"/>
                    </a:cubicBezTo>
                    <a:moveTo>
                      <a:pt x="96" y="0"/>
                    </a:moveTo>
                    <a:cubicBezTo>
                      <a:pt x="43" y="0"/>
                      <a:pt x="0" y="43"/>
                      <a:pt x="0" y="97"/>
                    </a:cubicBezTo>
                    <a:cubicBezTo>
                      <a:pt x="0" y="150"/>
                      <a:pt x="43" y="193"/>
                      <a:pt x="96" y="193"/>
                    </a:cubicBezTo>
                    <a:cubicBezTo>
                      <a:pt x="104" y="193"/>
                      <a:pt x="112" y="192"/>
                      <a:pt x="119" y="190"/>
                    </a:cubicBezTo>
                    <a:cubicBezTo>
                      <a:pt x="165" y="216"/>
                      <a:pt x="165" y="216"/>
                      <a:pt x="165" y="216"/>
                    </a:cubicBezTo>
                    <a:cubicBezTo>
                      <a:pt x="155" y="173"/>
                      <a:pt x="155" y="173"/>
                      <a:pt x="155" y="173"/>
                    </a:cubicBezTo>
                    <a:cubicBezTo>
                      <a:pt x="178" y="155"/>
                      <a:pt x="193" y="128"/>
                      <a:pt x="193" y="97"/>
                    </a:cubicBezTo>
                    <a:cubicBezTo>
                      <a:pt x="193" y="43"/>
                      <a:pt x="150" y="0"/>
                      <a:pt x="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4768B2F-493C-304F-A39E-807D64F4AD7C}"/>
                  </a:ext>
                </a:extLst>
              </p:cNvPr>
              <p:cNvSpPr/>
              <p:nvPr/>
            </p:nvSpPr>
            <p:spPr bwMode="auto">
              <a:xfrm>
                <a:off x="4746626" y="2251076"/>
                <a:ext cx="63500" cy="63500"/>
              </a:xfrm>
              <a:prstGeom prst="ellipse">
                <a:avLst/>
              </a:pr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E65EC1A-F1FC-EE35-1E00-550305B5A2BE}"/>
                  </a:ext>
                </a:extLst>
              </p:cNvPr>
              <p:cNvSpPr/>
              <p:nvPr/>
            </p:nvSpPr>
            <p:spPr bwMode="auto">
              <a:xfrm>
                <a:off x="4738688" y="2243138"/>
                <a:ext cx="79375" cy="793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1 h 21"/>
                  <a:gd name="T8" fmla="*/ 10 w 21"/>
                  <a:gd name="T9" fmla="*/ 21 h 21"/>
                  <a:gd name="T10" fmla="*/ 10 w 21"/>
                  <a:gd name="T11" fmla="*/ 4 h 21"/>
                  <a:gd name="T12" fmla="*/ 4 w 21"/>
                  <a:gd name="T13" fmla="*/ 11 h 21"/>
                  <a:gd name="T14" fmla="*/ 10 w 21"/>
                  <a:gd name="T15" fmla="*/ 17 h 21"/>
                  <a:gd name="T16" fmla="*/ 17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" y="0"/>
                      <a:pt x="21" y="5"/>
                      <a:pt x="21" y="11"/>
                    </a:cubicBezTo>
                    <a:cubicBezTo>
                      <a:pt x="21" y="17"/>
                      <a:pt x="16" y="21"/>
                      <a:pt x="10" y="21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14"/>
                      <a:pt x="7" y="17"/>
                      <a:pt x="10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7"/>
                      <a:pt x="14" y="4"/>
                      <a:pt x="10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70DDE38-4BF0-B88E-FABD-51267E7B0FD9}"/>
                  </a:ext>
                </a:extLst>
              </p:cNvPr>
              <p:cNvSpPr/>
              <p:nvPr/>
            </p:nvSpPr>
            <p:spPr bwMode="auto">
              <a:xfrm>
                <a:off x="4592638" y="2251076"/>
                <a:ext cx="63500" cy="63500"/>
              </a:xfrm>
              <a:prstGeom prst="ellipse">
                <a:avLst/>
              </a:pr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4B36ED3-F988-AC44-B288-1F21F946B56F}"/>
                  </a:ext>
                </a:extLst>
              </p:cNvPr>
              <p:cNvSpPr/>
              <p:nvPr/>
            </p:nvSpPr>
            <p:spPr bwMode="auto">
              <a:xfrm>
                <a:off x="4584701" y="2243138"/>
                <a:ext cx="79375" cy="79375"/>
              </a:xfrm>
              <a:custGeom>
                <a:avLst/>
                <a:gdLst>
                  <a:gd name="T0" fmla="*/ 11 w 21"/>
                  <a:gd name="T1" fmla="*/ 21 h 21"/>
                  <a:gd name="T2" fmla="*/ 0 w 21"/>
                  <a:gd name="T3" fmla="*/ 11 h 21"/>
                  <a:gd name="T4" fmla="*/ 11 w 21"/>
                  <a:gd name="T5" fmla="*/ 0 h 21"/>
                  <a:gd name="T6" fmla="*/ 21 w 21"/>
                  <a:gd name="T7" fmla="*/ 11 h 21"/>
                  <a:gd name="T8" fmla="*/ 11 w 21"/>
                  <a:gd name="T9" fmla="*/ 21 h 21"/>
                  <a:gd name="T10" fmla="*/ 11 w 21"/>
                  <a:gd name="T11" fmla="*/ 4 h 21"/>
                  <a:gd name="T12" fmla="*/ 4 w 21"/>
                  <a:gd name="T13" fmla="*/ 11 h 21"/>
                  <a:gd name="T14" fmla="*/ 11 w 21"/>
                  <a:gd name="T15" fmla="*/ 17 h 21"/>
                  <a:gd name="T16" fmla="*/ 17 w 21"/>
                  <a:gd name="T17" fmla="*/ 11 h 21"/>
                  <a:gd name="T18" fmla="*/ 11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1" y="21"/>
                    </a:moveTo>
                    <a:cubicBezTo>
                      <a:pt x="5" y="21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cubicBezTo>
                      <a:pt x="21" y="17"/>
                      <a:pt x="17" y="21"/>
                      <a:pt x="11" y="21"/>
                    </a:cubicBezTo>
                    <a:close/>
                    <a:moveTo>
                      <a:pt x="11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14"/>
                      <a:pt x="7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7"/>
                      <a:pt x="14" y="4"/>
                      <a:pt x="11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04749D4-E8D5-2886-EF83-9E28B28E5C48}"/>
                  </a:ext>
                </a:extLst>
              </p:cNvPr>
              <p:cNvSpPr/>
              <p:nvPr/>
            </p:nvSpPr>
            <p:spPr bwMode="auto">
              <a:xfrm>
                <a:off x="4437063" y="2251076"/>
                <a:ext cx="68263" cy="63500"/>
              </a:xfrm>
              <a:prstGeom prst="ellipse">
                <a:avLst/>
              </a:pr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E7F57D6-B481-6E0C-FFB9-2A7590555DC8}"/>
                  </a:ext>
                </a:extLst>
              </p:cNvPr>
              <p:cNvSpPr/>
              <p:nvPr/>
            </p:nvSpPr>
            <p:spPr bwMode="auto">
              <a:xfrm>
                <a:off x="4429126" y="2243138"/>
                <a:ext cx="84138" cy="79375"/>
              </a:xfrm>
              <a:custGeom>
                <a:avLst/>
                <a:gdLst>
                  <a:gd name="T0" fmla="*/ 11 w 22"/>
                  <a:gd name="T1" fmla="*/ 21 h 21"/>
                  <a:gd name="T2" fmla="*/ 0 w 22"/>
                  <a:gd name="T3" fmla="*/ 11 h 21"/>
                  <a:gd name="T4" fmla="*/ 11 w 22"/>
                  <a:gd name="T5" fmla="*/ 0 h 21"/>
                  <a:gd name="T6" fmla="*/ 22 w 22"/>
                  <a:gd name="T7" fmla="*/ 11 h 21"/>
                  <a:gd name="T8" fmla="*/ 11 w 22"/>
                  <a:gd name="T9" fmla="*/ 21 h 21"/>
                  <a:gd name="T10" fmla="*/ 11 w 22"/>
                  <a:gd name="T11" fmla="*/ 4 h 21"/>
                  <a:gd name="T12" fmla="*/ 4 w 22"/>
                  <a:gd name="T13" fmla="*/ 11 h 21"/>
                  <a:gd name="T14" fmla="*/ 11 w 22"/>
                  <a:gd name="T15" fmla="*/ 17 h 21"/>
                  <a:gd name="T16" fmla="*/ 18 w 22"/>
                  <a:gd name="T17" fmla="*/ 11 h 21"/>
                  <a:gd name="T18" fmla="*/ 11 w 22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1" y="21"/>
                    </a:moveTo>
                    <a:cubicBezTo>
                      <a:pt x="5" y="21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17" y="21"/>
                      <a:pt x="11" y="21"/>
                    </a:cubicBezTo>
                    <a:close/>
                    <a:moveTo>
                      <a:pt x="11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14"/>
                      <a:pt x="7" y="17"/>
                      <a:pt x="11" y="17"/>
                    </a:cubicBezTo>
                    <a:cubicBezTo>
                      <a:pt x="15" y="17"/>
                      <a:pt x="18" y="14"/>
                      <a:pt x="18" y="11"/>
                    </a:cubicBezTo>
                    <a:cubicBezTo>
                      <a:pt x="18" y="7"/>
                      <a:pt x="15" y="4"/>
                      <a:pt x="11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A53066A-B630-04BD-A49B-E51853E287CC}"/>
                </a:ext>
              </a:extLst>
            </p:cNvPr>
            <p:cNvGrpSpPr/>
            <p:nvPr/>
          </p:nvGrpSpPr>
          <p:grpSpPr>
            <a:xfrm>
              <a:off x="4867318" y="3515693"/>
              <a:ext cx="1766641" cy="1038981"/>
              <a:chOff x="6096000" y="1653520"/>
              <a:chExt cx="1766641" cy="103898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EBA04E2-C6E6-9672-6694-CD622073827E}"/>
                  </a:ext>
                </a:extLst>
              </p:cNvPr>
              <p:cNvSpPr/>
              <p:nvPr/>
            </p:nvSpPr>
            <p:spPr>
              <a:xfrm>
                <a:off x="6096000" y="2353947"/>
                <a:ext cx="1766641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维护成本大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80150A0D-0C70-6168-4E66-45CDC0590589}"/>
                  </a:ext>
                </a:extLst>
              </p:cNvPr>
              <p:cNvGrpSpPr/>
              <p:nvPr/>
            </p:nvGrpSpPr>
            <p:grpSpPr>
              <a:xfrm>
                <a:off x="6222610" y="1653520"/>
                <a:ext cx="540000" cy="540000"/>
                <a:chOff x="6335984" y="5599496"/>
                <a:chExt cx="540000" cy="540000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8BF1B3A-DD86-7BA2-D804-1A02833A41F4}"/>
                    </a:ext>
                  </a:extLst>
                </p:cNvPr>
                <p:cNvSpPr txBox="1"/>
                <p:nvPr/>
              </p:nvSpPr>
              <p:spPr>
                <a:xfrm>
                  <a:off x="6335984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6628AA4-E5EC-811A-2E04-DDE415BE30F5}"/>
                    </a:ext>
                  </a:extLst>
                </p:cNvPr>
                <p:cNvSpPr/>
                <p:nvPr/>
              </p:nvSpPr>
              <p:spPr>
                <a:xfrm>
                  <a:off x="6468280" y="5734252"/>
                  <a:ext cx="275408" cy="270488"/>
                </a:xfrm>
                <a:custGeom>
                  <a:avLst/>
                  <a:gdLst>
                    <a:gd name="connsiteX0" fmla="*/ 343764 w 533400"/>
                    <a:gd name="connsiteY0" fmla="*/ 276846 h 523875"/>
                    <a:gd name="connsiteX1" fmla="*/ 372339 w 533400"/>
                    <a:gd name="connsiteY1" fmla="*/ 305421 h 523875"/>
                    <a:gd name="connsiteX2" fmla="*/ 372339 w 533400"/>
                    <a:gd name="connsiteY2" fmla="*/ 495921 h 523875"/>
                    <a:gd name="connsiteX3" fmla="*/ 343764 w 533400"/>
                    <a:gd name="connsiteY3" fmla="*/ 524496 h 523875"/>
                    <a:gd name="connsiteX4" fmla="*/ 191364 w 533400"/>
                    <a:gd name="connsiteY4" fmla="*/ 524496 h 523875"/>
                    <a:gd name="connsiteX5" fmla="*/ 162789 w 533400"/>
                    <a:gd name="connsiteY5" fmla="*/ 495921 h 523875"/>
                    <a:gd name="connsiteX6" fmla="*/ 162789 w 533400"/>
                    <a:gd name="connsiteY6" fmla="*/ 305421 h 523875"/>
                    <a:gd name="connsiteX7" fmla="*/ 191364 w 533400"/>
                    <a:gd name="connsiteY7" fmla="*/ 276846 h 523875"/>
                    <a:gd name="connsiteX8" fmla="*/ 343764 w 533400"/>
                    <a:gd name="connsiteY8" fmla="*/ 276846 h 523875"/>
                    <a:gd name="connsiteX9" fmla="*/ 143739 w 533400"/>
                    <a:gd name="connsiteY9" fmla="*/ 114921 h 523875"/>
                    <a:gd name="connsiteX10" fmla="*/ 179934 w 533400"/>
                    <a:gd name="connsiteY10" fmla="*/ 153021 h 523875"/>
                    <a:gd name="connsiteX11" fmla="*/ 181839 w 533400"/>
                    <a:gd name="connsiteY11" fmla="*/ 153021 h 523875"/>
                    <a:gd name="connsiteX12" fmla="*/ 353289 w 533400"/>
                    <a:gd name="connsiteY12" fmla="*/ 153021 h 523875"/>
                    <a:gd name="connsiteX13" fmla="*/ 391389 w 533400"/>
                    <a:gd name="connsiteY13" fmla="*/ 116826 h 523875"/>
                    <a:gd name="connsiteX14" fmla="*/ 391389 w 533400"/>
                    <a:gd name="connsiteY14" fmla="*/ 114921 h 523875"/>
                    <a:gd name="connsiteX15" fmla="*/ 505689 w 533400"/>
                    <a:gd name="connsiteY15" fmla="*/ 114921 h 523875"/>
                    <a:gd name="connsiteX16" fmla="*/ 534264 w 533400"/>
                    <a:gd name="connsiteY16" fmla="*/ 143496 h 523875"/>
                    <a:gd name="connsiteX17" fmla="*/ 534264 w 533400"/>
                    <a:gd name="connsiteY17" fmla="*/ 381621 h 523875"/>
                    <a:gd name="connsiteX18" fmla="*/ 505689 w 533400"/>
                    <a:gd name="connsiteY18" fmla="*/ 410196 h 523875"/>
                    <a:gd name="connsiteX19" fmla="*/ 391389 w 533400"/>
                    <a:gd name="connsiteY19" fmla="*/ 410196 h 523875"/>
                    <a:gd name="connsiteX20" fmla="*/ 391389 w 533400"/>
                    <a:gd name="connsiteY20" fmla="*/ 295896 h 523875"/>
                    <a:gd name="connsiteX21" fmla="*/ 355194 w 533400"/>
                    <a:gd name="connsiteY21" fmla="*/ 257796 h 523875"/>
                    <a:gd name="connsiteX22" fmla="*/ 353289 w 533400"/>
                    <a:gd name="connsiteY22" fmla="*/ 257796 h 523875"/>
                    <a:gd name="connsiteX23" fmla="*/ 181839 w 533400"/>
                    <a:gd name="connsiteY23" fmla="*/ 257796 h 523875"/>
                    <a:gd name="connsiteX24" fmla="*/ 143739 w 533400"/>
                    <a:gd name="connsiteY24" fmla="*/ 293991 h 523875"/>
                    <a:gd name="connsiteX25" fmla="*/ 143739 w 533400"/>
                    <a:gd name="connsiteY25" fmla="*/ 295896 h 523875"/>
                    <a:gd name="connsiteX26" fmla="*/ 143739 w 533400"/>
                    <a:gd name="connsiteY26" fmla="*/ 410196 h 523875"/>
                    <a:gd name="connsiteX27" fmla="*/ 29439 w 533400"/>
                    <a:gd name="connsiteY27" fmla="*/ 410196 h 523875"/>
                    <a:gd name="connsiteX28" fmla="*/ 864 w 533400"/>
                    <a:gd name="connsiteY28" fmla="*/ 381621 h 523875"/>
                    <a:gd name="connsiteX29" fmla="*/ 864 w 533400"/>
                    <a:gd name="connsiteY29" fmla="*/ 201599 h 523875"/>
                    <a:gd name="connsiteX30" fmla="*/ 11342 w 533400"/>
                    <a:gd name="connsiteY30" fmla="*/ 175881 h 523875"/>
                    <a:gd name="connsiteX31" fmla="*/ 56109 w 533400"/>
                    <a:gd name="connsiteY31" fmla="*/ 127304 h 523875"/>
                    <a:gd name="connsiteX32" fmla="*/ 83732 w 533400"/>
                    <a:gd name="connsiteY32" fmla="*/ 114921 h 523875"/>
                    <a:gd name="connsiteX33" fmla="*/ 143739 w 533400"/>
                    <a:gd name="connsiteY33" fmla="*/ 114921 h 523875"/>
                    <a:gd name="connsiteX34" fmla="*/ 462827 w 533400"/>
                    <a:gd name="connsiteY34" fmla="*/ 172071 h 523875"/>
                    <a:gd name="connsiteX35" fmla="*/ 448539 w 533400"/>
                    <a:gd name="connsiteY35" fmla="*/ 186359 h 523875"/>
                    <a:gd name="connsiteX36" fmla="*/ 462827 w 533400"/>
                    <a:gd name="connsiteY36" fmla="*/ 200646 h 523875"/>
                    <a:gd name="connsiteX37" fmla="*/ 477114 w 533400"/>
                    <a:gd name="connsiteY37" fmla="*/ 186359 h 523875"/>
                    <a:gd name="connsiteX38" fmla="*/ 462827 w 533400"/>
                    <a:gd name="connsiteY38" fmla="*/ 172071 h 523875"/>
                    <a:gd name="connsiteX39" fmla="*/ 343764 w 533400"/>
                    <a:gd name="connsiteY39" fmla="*/ 621 h 523875"/>
                    <a:gd name="connsiteX40" fmla="*/ 372339 w 533400"/>
                    <a:gd name="connsiteY40" fmla="*/ 29196 h 523875"/>
                    <a:gd name="connsiteX41" fmla="*/ 372339 w 533400"/>
                    <a:gd name="connsiteY41" fmla="*/ 105396 h 523875"/>
                    <a:gd name="connsiteX42" fmla="*/ 343764 w 533400"/>
                    <a:gd name="connsiteY42" fmla="*/ 133971 h 523875"/>
                    <a:gd name="connsiteX43" fmla="*/ 191364 w 533400"/>
                    <a:gd name="connsiteY43" fmla="*/ 133971 h 523875"/>
                    <a:gd name="connsiteX44" fmla="*/ 162789 w 533400"/>
                    <a:gd name="connsiteY44" fmla="*/ 105396 h 523875"/>
                    <a:gd name="connsiteX45" fmla="*/ 162789 w 533400"/>
                    <a:gd name="connsiteY45" fmla="*/ 29196 h 523875"/>
                    <a:gd name="connsiteX46" fmla="*/ 191364 w 533400"/>
                    <a:gd name="connsiteY46" fmla="*/ 621 h 523875"/>
                    <a:gd name="connsiteX47" fmla="*/ 343764 w 533400"/>
                    <a:gd name="connsiteY47" fmla="*/ 62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33400" h="523875">
                      <a:moveTo>
                        <a:pt x="343764" y="276846"/>
                      </a:moveTo>
                      <a:cubicBezTo>
                        <a:pt x="359957" y="276846"/>
                        <a:pt x="372339" y="289229"/>
                        <a:pt x="372339" y="305421"/>
                      </a:cubicBezTo>
                      <a:lnTo>
                        <a:pt x="372339" y="495921"/>
                      </a:lnTo>
                      <a:cubicBezTo>
                        <a:pt x="372339" y="512114"/>
                        <a:pt x="359957" y="524496"/>
                        <a:pt x="343764" y="524496"/>
                      </a:cubicBezTo>
                      <a:lnTo>
                        <a:pt x="191364" y="524496"/>
                      </a:lnTo>
                      <a:cubicBezTo>
                        <a:pt x="175171" y="524496"/>
                        <a:pt x="162789" y="512114"/>
                        <a:pt x="162789" y="495921"/>
                      </a:cubicBezTo>
                      <a:lnTo>
                        <a:pt x="162789" y="305421"/>
                      </a:lnTo>
                      <a:cubicBezTo>
                        <a:pt x="162789" y="289229"/>
                        <a:pt x="175171" y="276846"/>
                        <a:pt x="191364" y="276846"/>
                      </a:cubicBezTo>
                      <a:lnTo>
                        <a:pt x="343764" y="276846"/>
                      </a:lnTo>
                      <a:close/>
                      <a:moveTo>
                        <a:pt x="143739" y="114921"/>
                      </a:moveTo>
                      <a:cubicBezTo>
                        <a:pt x="143739" y="134924"/>
                        <a:pt x="159932" y="152069"/>
                        <a:pt x="179934" y="153021"/>
                      </a:cubicBezTo>
                      <a:lnTo>
                        <a:pt x="181839" y="153021"/>
                      </a:lnTo>
                      <a:lnTo>
                        <a:pt x="353289" y="153021"/>
                      </a:lnTo>
                      <a:cubicBezTo>
                        <a:pt x="373292" y="153021"/>
                        <a:pt x="390436" y="136829"/>
                        <a:pt x="391389" y="116826"/>
                      </a:cubicBezTo>
                      <a:lnTo>
                        <a:pt x="391389" y="114921"/>
                      </a:lnTo>
                      <a:lnTo>
                        <a:pt x="505689" y="114921"/>
                      </a:lnTo>
                      <a:cubicBezTo>
                        <a:pt x="521882" y="114921"/>
                        <a:pt x="534264" y="127304"/>
                        <a:pt x="534264" y="143496"/>
                      </a:cubicBezTo>
                      <a:lnTo>
                        <a:pt x="534264" y="381621"/>
                      </a:lnTo>
                      <a:cubicBezTo>
                        <a:pt x="534264" y="397814"/>
                        <a:pt x="521882" y="410196"/>
                        <a:pt x="505689" y="410196"/>
                      </a:cubicBezTo>
                      <a:lnTo>
                        <a:pt x="391389" y="410196"/>
                      </a:lnTo>
                      <a:lnTo>
                        <a:pt x="391389" y="295896"/>
                      </a:lnTo>
                      <a:cubicBezTo>
                        <a:pt x="391389" y="275894"/>
                        <a:pt x="375196" y="258749"/>
                        <a:pt x="355194" y="257796"/>
                      </a:cubicBezTo>
                      <a:lnTo>
                        <a:pt x="353289" y="257796"/>
                      </a:lnTo>
                      <a:lnTo>
                        <a:pt x="181839" y="257796"/>
                      </a:lnTo>
                      <a:cubicBezTo>
                        <a:pt x="161836" y="257796"/>
                        <a:pt x="144692" y="273989"/>
                        <a:pt x="143739" y="293991"/>
                      </a:cubicBezTo>
                      <a:lnTo>
                        <a:pt x="143739" y="295896"/>
                      </a:lnTo>
                      <a:lnTo>
                        <a:pt x="143739" y="410196"/>
                      </a:lnTo>
                      <a:lnTo>
                        <a:pt x="29439" y="410196"/>
                      </a:lnTo>
                      <a:cubicBezTo>
                        <a:pt x="13246" y="410196"/>
                        <a:pt x="864" y="397814"/>
                        <a:pt x="864" y="381621"/>
                      </a:cubicBezTo>
                      <a:lnTo>
                        <a:pt x="864" y="201599"/>
                      </a:lnTo>
                      <a:cubicBezTo>
                        <a:pt x="864" y="192074"/>
                        <a:pt x="4674" y="182549"/>
                        <a:pt x="11342" y="175881"/>
                      </a:cubicBezTo>
                      <a:lnTo>
                        <a:pt x="56109" y="127304"/>
                      </a:lnTo>
                      <a:cubicBezTo>
                        <a:pt x="63729" y="119684"/>
                        <a:pt x="73254" y="114921"/>
                        <a:pt x="83732" y="114921"/>
                      </a:cubicBezTo>
                      <a:lnTo>
                        <a:pt x="143739" y="114921"/>
                      </a:lnTo>
                      <a:close/>
                      <a:moveTo>
                        <a:pt x="462827" y="172071"/>
                      </a:moveTo>
                      <a:cubicBezTo>
                        <a:pt x="455207" y="172071"/>
                        <a:pt x="448539" y="178739"/>
                        <a:pt x="448539" y="186359"/>
                      </a:cubicBezTo>
                      <a:cubicBezTo>
                        <a:pt x="448539" y="193979"/>
                        <a:pt x="455207" y="200646"/>
                        <a:pt x="462827" y="200646"/>
                      </a:cubicBezTo>
                      <a:cubicBezTo>
                        <a:pt x="470446" y="200646"/>
                        <a:pt x="477114" y="193979"/>
                        <a:pt x="477114" y="186359"/>
                      </a:cubicBezTo>
                      <a:cubicBezTo>
                        <a:pt x="477114" y="178739"/>
                        <a:pt x="470446" y="172071"/>
                        <a:pt x="462827" y="172071"/>
                      </a:cubicBezTo>
                      <a:close/>
                      <a:moveTo>
                        <a:pt x="343764" y="621"/>
                      </a:moveTo>
                      <a:cubicBezTo>
                        <a:pt x="359957" y="621"/>
                        <a:pt x="372339" y="13004"/>
                        <a:pt x="372339" y="29196"/>
                      </a:cubicBezTo>
                      <a:lnTo>
                        <a:pt x="372339" y="105396"/>
                      </a:lnTo>
                      <a:cubicBezTo>
                        <a:pt x="372339" y="121589"/>
                        <a:pt x="359957" y="133971"/>
                        <a:pt x="343764" y="133971"/>
                      </a:cubicBezTo>
                      <a:lnTo>
                        <a:pt x="191364" y="133971"/>
                      </a:lnTo>
                      <a:cubicBezTo>
                        <a:pt x="175171" y="133971"/>
                        <a:pt x="162789" y="121589"/>
                        <a:pt x="162789" y="105396"/>
                      </a:cubicBezTo>
                      <a:lnTo>
                        <a:pt x="162789" y="29196"/>
                      </a:lnTo>
                      <a:cubicBezTo>
                        <a:pt x="162789" y="13004"/>
                        <a:pt x="175171" y="621"/>
                        <a:pt x="191364" y="621"/>
                      </a:cubicBezTo>
                      <a:lnTo>
                        <a:pt x="343764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</p:grpSp>
      <p:sp>
        <p:nvSpPr>
          <p:cNvPr id="123" name="Title 122"/>
          <p:cNvSpPr>
            <a:spLocks noGrp="1"/>
          </p:cNvSpPr>
          <p:nvPr>
            <p:ph type="title"/>
          </p:nvPr>
        </p:nvSpPr>
        <p:spPr>
          <a:xfrm>
            <a:off x="615111" y="419104"/>
            <a:ext cx="10858500" cy="10287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Arial" panose="020B0604020202020204" pitchFamily="34" charset="0"/>
                <a:ea typeface="微软雅黑" panose="020B0503020204020204" pitchFamily="34" charset="-122"/>
              </a:rPr>
              <a:t>ERP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系统迁移</a:t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EB52ED7-23A6-BD2E-83C0-8B9557005C9A}"/>
              </a:ext>
            </a:extLst>
          </p:cNvPr>
          <p:cNvSpPr/>
          <p:nvPr/>
        </p:nvSpPr>
        <p:spPr>
          <a:xfrm>
            <a:off x="660857" y="3449768"/>
            <a:ext cx="2074141" cy="657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8600" indent="-228600">
              <a:lnSpc>
                <a:spcPct val="120000"/>
              </a:lnSpc>
              <a:buAutoNum type="arabicPeriod"/>
            </a:pPr>
            <a:r>
              <a:rPr kumimoji="1" lang="zh-CN" altLang="en-US" sz="1600" dirty="0">
                <a:solidFill>
                  <a:schemeClr val="tx1"/>
                </a:solidFill>
              </a:rPr>
              <a:t>系统架构陈旧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20000"/>
              </a:lnSpc>
              <a:buFontTx/>
              <a:buAutoNum type="arabicPeriod"/>
            </a:pPr>
            <a:r>
              <a:rPr kumimoji="1" lang="zh-CN" altLang="en-US" sz="1600" dirty="0">
                <a:solidFill>
                  <a:schemeClr val="tx1"/>
                </a:solidFill>
              </a:rPr>
              <a:t>安全漏洞风险</a:t>
            </a:r>
            <a:endParaRPr kumimoji="1"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6F141241-B874-F3E2-721E-84BB44643506}"/>
              </a:ext>
            </a:extLst>
          </p:cNvPr>
          <p:cNvSpPr/>
          <p:nvPr/>
        </p:nvSpPr>
        <p:spPr>
          <a:xfrm>
            <a:off x="2871962" y="3397024"/>
            <a:ext cx="2366678" cy="953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8600" indent="-228600">
              <a:lnSpc>
                <a:spcPct val="120000"/>
              </a:lnSpc>
              <a:buAutoNum type="arabicPeriod"/>
            </a:pPr>
            <a:r>
              <a:rPr kumimoji="1" lang="zh-CN" altLang="en-US" sz="1600" dirty="0">
                <a:solidFill>
                  <a:schemeClr val="tx1"/>
                </a:solidFill>
              </a:rPr>
              <a:t>操作逻辑复杂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kumimoji="1" lang="en-US" altLang="zh-CN" sz="1600" dirty="0">
                <a:solidFill>
                  <a:schemeClr val="tx1"/>
                </a:solidFill>
              </a:rPr>
              <a:t>UI</a:t>
            </a:r>
            <a:r>
              <a:rPr kumimoji="1" lang="zh-CN" altLang="en-US" sz="1600" dirty="0">
                <a:solidFill>
                  <a:schemeClr val="tx1"/>
                </a:solidFill>
              </a:rPr>
              <a:t>部分不美观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kumimoji="1" lang="zh-CN" altLang="en-US" sz="1600" dirty="0">
                <a:solidFill>
                  <a:schemeClr val="tx1"/>
                </a:solidFill>
              </a:rPr>
              <a:t>多设备端不支持</a:t>
            </a:r>
            <a:endParaRPr kumimoji="1"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22" name="Rectangle 21">
            <a:extLst>
              <a:ext uri="{FF2B5EF4-FFF2-40B4-BE49-F238E27FC236}">
                <a16:creationId xmlns:a16="http://schemas.microsoft.com/office/drawing/2014/main" id="{83B71E69-2C6A-0309-EE6C-26D8540B51EB}"/>
              </a:ext>
            </a:extLst>
          </p:cNvPr>
          <p:cNvSpPr/>
          <p:nvPr/>
        </p:nvSpPr>
        <p:spPr>
          <a:xfrm>
            <a:off x="4909737" y="3413698"/>
            <a:ext cx="2521805" cy="147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8600" indent="-228600">
              <a:lnSpc>
                <a:spcPct val="120000"/>
              </a:lnSpc>
              <a:buAutoNum type="arabicPeriod"/>
            </a:pPr>
            <a:r>
              <a:rPr kumimoji="1" lang="zh-CN" altLang="en-US" sz="1600" dirty="0">
                <a:solidFill>
                  <a:schemeClr val="tx1"/>
                </a:solidFill>
              </a:rPr>
              <a:t>业务需求实现复杂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kumimoji="1" lang="zh-CN" altLang="en-US" sz="1600" dirty="0">
                <a:solidFill>
                  <a:schemeClr val="tx1"/>
                </a:solidFill>
              </a:rPr>
              <a:t>技术人力、时间成本高，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20000"/>
              </a:lnSpc>
              <a:buFontTx/>
              <a:buAutoNum type="arabicPeriod"/>
            </a:pPr>
            <a:r>
              <a:rPr kumimoji="1" lang="zh-CN" altLang="en-US" sz="1600" dirty="0">
                <a:solidFill>
                  <a:schemeClr val="tx1"/>
                </a:solidFill>
              </a:rPr>
              <a:t>扩展性不足，接入新技术改造升级困难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kumimoji="1" lang="en-US" altLang="zh-CN" sz="1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69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B14E1-280E-2431-B6E6-C18E2E8F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54" y="434534"/>
            <a:ext cx="10040935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系统迁移计划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1A6D61-1C2B-136A-D65C-67D4348D8704}"/>
              </a:ext>
            </a:extLst>
          </p:cNvPr>
          <p:cNvSpPr txBox="1"/>
          <p:nvPr/>
        </p:nvSpPr>
        <p:spPr>
          <a:xfrm>
            <a:off x="1144345" y="2932720"/>
            <a:ext cx="1428150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STEP 1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239622-A3E6-AC86-CB94-901360C34AD3}"/>
              </a:ext>
            </a:extLst>
          </p:cNvPr>
          <p:cNvSpPr txBox="1"/>
          <p:nvPr/>
        </p:nvSpPr>
        <p:spPr>
          <a:xfrm>
            <a:off x="3615153" y="2932720"/>
            <a:ext cx="1428150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STEP 2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DDBC323-63C8-FB87-856A-903868427064}"/>
              </a:ext>
            </a:extLst>
          </p:cNvPr>
          <p:cNvSpPr txBox="1"/>
          <p:nvPr/>
        </p:nvSpPr>
        <p:spPr>
          <a:xfrm>
            <a:off x="6113227" y="2932720"/>
            <a:ext cx="1428150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STEP 3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5E05E24-A9E5-B3F4-C320-A817C54AD3ED}"/>
              </a:ext>
            </a:extLst>
          </p:cNvPr>
          <p:cNvSpPr txBox="1"/>
          <p:nvPr/>
        </p:nvSpPr>
        <p:spPr>
          <a:xfrm>
            <a:off x="8611300" y="2932720"/>
            <a:ext cx="1428150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STEP 4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644BECC-18B9-6247-9B75-426B2061F3D1}"/>
              </a:ext>
            </a:extLst>
          </p:cNvPr>
          <p:cNvSpPr txBox="1"/>
          <p:nvPr/>
        </p:nvSpPr>
        <p:spPr>
          <a:xfrm>
            <a:off x="1144345" y="4439034"/>
            <a:ext cx="1428150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STEP 8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CD6233D-AEC1-1536-B3DB-6451ACBC9F68}"/>
              </a:ext>
            </a:extLst>
          </p:cNvPr>
          <p:cNvSpPr txBox="1"/>
          <p:nvPr/>
        </p:nvSpPr>
        <p:spPr>
          <a:xfrm>
            <a:off x="3615153" y="4439034"/>
            <a:ext cx="1428150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STEP 7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DA4BDD0-5F0F-FFD7-C658-A1FD6A502869}"/>
              </a:ext>
            </a:extLst>
          </p:cNvPr>
          <p:cNvSpPr txBox="1"/>
          <p:nvPr/>
        </p:nvSpPr>
        <p:spPr>
          <a:xfrm>
            <a:off x="6113227" y="4439034"/>
            <a:ext cx="1428150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STEP 6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0B4F047-9D78-6072-A941-01ED02E8ED1E}"/>
              </a:ext>
            </a:extLst>
          </p:cNvPr>
          <p:cNvSpPr txBox="1"/>
          <p:nvPr/>
        </p:nvSpPr>
        <p:spPr>
          <a:xfrm>
            <a:off x="8611300" y="4439034"/>
            <a:ext cx="1428150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STEP 5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16A3B58-9C4C-2378-9A31-1515EE3BE6C9}"/>
              </a:ext>
            </a:extLst>
          </p:cNvPr>
          <p:cNvSpPr txBox="1"/>
          <p:nvPr/>
        </p:nvSpPr>
        <p:spPr>
          <a:xfrm>
            <a:off x="1144344" y="1867361"/>
            <a:ext cx="1884081" cy="360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确定迁移系统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EA98644-0233-2B72-4AFA-07ED8C6C6D9E}"/>
              </a:ext>
            </a:extLst>
          </p:cNvPr>
          <p:cNvSpPr txBox="1"/>
          <p:nvPr/>
        </p:nvSpPr>
        <p:spPr>
          <a:xfrm>
            <a:off x="3571324" y="1675564"/>
            <a:ext cx="1543071" cy="652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统一平台入口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打通统一账户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59E934-071C-6DBB-B284-22119ABA0639}"/>
              </a:ext>
            </a:extLst>
          </p:cNvPr>
          <p:cNvSpPr txBox="1"/>
          <p:nvPr/>
        </p:nvSpPr>
        <p:spPr>
          <a:xfrm>
            <a:off x="8611300" y="1840732"/>
            <a:ext cx="1685253" cy="360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数据服务迁移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06B6B52-3494-EE12-5D5A-EA4B40703547}"/>
              </a:ext>
            </a:extLst>
          </p:cNvPr>
          <p:cNvSpPr txBox="1"/>
          <p:nvPr/>
        </p:nvSpPr>
        <p:spPr>
          <a:xfrm>
            <a:off x="6076833" y="1861188"/>
            <a:ext cx="1685254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环境准备</a:t>
            </a:r>
            <a:endParaRPr lang="en-US" altLang="zh-CN" sz="20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6529F0F-ED42-8A0D-61A8-0CC619F7ECF3}"/>
              </a:ext>
            </a:extLst>
          </p:cNvPr>
          <p:cNvSpPr txBox="1"/>
          <p:nvPr/>
        </p:nvSpPr>
        <p:spPr>
          <a:xfrm>
            <a:off x="8611300" y="5502823"/>
            <a:ext cx="1428150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系统验证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88077C7-A39F-2A5A-485D-F555C5B3A373}"/>
              </a:ext>
            </a:extLst>
          </p:cNvPr>
          <p:cNvSpPr txBox="1"/>
          <p:nvPr/>
        </p:nvSpPr>
        <p:spPr>
          <a:xfrm>
            <a:off x="6113227" y="5502823"/>
            <a:ext cx="1428150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交付验收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F10BD5F-2827-5572-3B9D-1C16CC732D42}"/>
              </a:ext>
            </a:extLst>
          </p:cNvPr>
          <p:cNvSpPr txBox="1"/>
          <p:nvPr/>
        </p:nvSpPr>
        <p:spPr>
          <a:xfrm>
            <a:off x="3535033" y="5502823"/>
            <a:ext cx="161565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用户培训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CAF679B-57BC-CAC4-0C80-26792C2AA35E}"/>
              </a:ext>
            </a:extLst>
          </p:cNvPr>
          <p:cNvSpPr txBox="1"/>
          <p:nvPr/>
        </p:nvSpPr>
        <p:spPr>
          <a:xfrm>
            <a:off x="1144345" y="5502823"/>
            <a:ext cx="1428150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收集反馈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1586DE2-17A4-EC8E-87A5-7D1BD32EF9AF}"/>
              </a:ext>
            </a:extLst>
          </p:cNvPr>
          <p:cNvGrpSpPr/>
          <p:nvPr/>
        </p:nvGrpSpPr>
        <p:grpSpPr>
          <a:xfrm>
            <a:off x="1646081" y="2377505"/>
            <a:ext cx="370146" cy="370142"/>
            <a:chOff x="1789395" y="2324045"/>
            <a:chExt cx="477072" cy="47706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00C20E-8193-BB32-7FB0-C333909A31DC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727C9E74-9734-5573-EABC-E40D266657A7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7347668-6685-2683-9039-CD0357416E12}"/>
              </a:ext>
            </a:extLst>
          </p:cNvPr>
          <p:cNvGrpSpPr/>
          <p:nvPr/>
        </p:nvGrpSpPr>
        <p:grpSpPr>
          <a:xfrm>
            <a:off x="4138214" y="2377505"/>
            <a:ext cx="370146" cy="370142"/>
            <a:chOff x="1789395" y="2324045"/>
            <a:chExt cx="477072" cy="477068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73442D3-D993-0173-CFCA-24261A0877F9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A8C8095E-F685-F847-3CD8-BBCCAD2591A7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096A53C-E4D8-5EA9-74C9-2F562E5C12D0}"/>
              </a:ext>
            </a:extLst>
          </p:cNvPr>
          <p:cNvGrpSpPr/>
          <p:nvPr/>
        </p:nvGrpSpPr>
        <p:grpSpPr>
          <a:xfrm>
            <a:off x="6642229" y="2377505"/>
            <a:ext cx="370146" cy="370142"/>
            <a:chOff x="1789395" y="2324045"/>
            <a:chExt cx="477072" cy="47706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833F6C4-C5A4-41EA-2FD2-BF108550F3F8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D9726C39-DB58-004C-6DA4-B7AB48823000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586752D-0FD0-68FF-76F5-B68665CE4DA6}"/>
              </a:ext>
            </a:extLst>
          </p:cNvPr>
          <p:cNvGrpSpPr/>
          <p:nvPr/>
        </p:nvGrpSpPr>
        <p:grpSpPr>
          <a:xfrm>
            <a:off x="9146649" y="2377505"/>
            <a:ext cx="370146" cy="370142"/>
            <a:chOff x="1789395" y="2324045"/>
            <a:chExt cx="477072" cy="47706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8ACFC12-CAD3-43E5-7BB5-2E71C4B696BD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D38CD3D6-755E-4C3F-F9B4-8E8379F546CD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 grainSize="2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40990" t="-263396" r="-16204" b="-554006"/>
              </a:stretch>
            </a:blip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036AEF6-D65C-D7EC-EBD0-4357E710699C}"/>
              </a:ext>
            </a:extLst>
          </p:cNvPr>
          <p:cNvGrpSpPr/>
          <p:nvPr/>
        </p:nvGrpSpPr>
        <p:grpSpPr>
          <a:xfrm>
            <a:off x="1646081" y="4962663"/>
            <a:ext cx="370146" cy="370142"/>
            <a:chOff x="1789395" y="2324045"/>
            <a:chExt cx="477072" cy="477068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1AE2CD3-6E00-01BD-F190-042F04FEF964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63F95DBB-30DB-E039-FA30-927253BCE7FC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A96D922-BF73-F09F-80A2-5114282BEC18}"/>
              </a:ext>
            </a:extLst>
          </p:cNvPr>
          <p:cNvGrpSpPr/>
          <p:nvPr/>
        </p:nvGrpSpPr>
        <p:grpSpPr>
          <a:xfrm>
            <a:off x="4138214" y="4962663"/>
            <a:ext cx="370146" cy="370142"/>
            <a:chOff x="1789395" y="2324045"/>
            <a:chExt cx="477072" cy="477068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B09E24E-0593-36C9-A490-D21CCA79224D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8F66C39C-BAA7-97FE-CF6D-3D313167ADC9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8B8FB7B-BAEC-709A-00B0-2B6BB9988CA6}"/>
              </a:ext>
            </a:extLst>
          </p:cNvPr>
          <p:cNvGrpSpPr/>
          <p:nvPr/>
        </p:nvGrpSpPr>
        <p:grpSpPr>
          <a:xfrm>
            <a:off x="6642229" y="4962663"/>
            <a:ext cx="370146" cy="370142"/>
            <a:chOff x="1789395" y="2324045"/>
            <a:chExt cx="477072" cy="477068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6AD66C5-DD22-4BAE-E486-E40EB74A22D7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7868D503-80DA-C7D3-EF20-D4E7C1513AF9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AFF7F797-01BE-2E5F-DF63-A5CDDE5B50B8}"/>
              </a:ext>
            </a:extLst>
          </p:cNvPr>
          <p:cNvGrpSpPr/>
          <p:nvPr/>
        </p:nvGrpSpPr>
        <p:grpSpPr>
          <a:xfrm>
            <a:off x="9146649" y="4962663"/>
            <a:ext cx="370146" cy="370142"/>
            <a:chOff x="1789395" y="2324045"/>
            <a:chExt cx="477072" cy="47706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154DE0F-DF5C-B481-3B0B-265AE7F5023A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3CE239D1-9D5A-D18B-0D6D-B588FABF1142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F36F98B-E42E-E9BA-7A00-C49796E50F5E}"/>
              </a:ext>
            </a:extLst>
          </p:cNvPr>
          <p:cNvGrpSpPr/>
          <p:nvPr/>
        </p:nvGrpSpPr>
        <p:grpSpPr>
          <a:xfrm>
            <a:off x="739040" y="2562578"/>
            <a:ext cx="10785970" cy="2585156"/>
            <a:chOff x="739040" y="2562578"/>
            <a:chExt cx="10785970" cy="2585156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C6F542FD-97E2-7351-264A-65227DB3AE02}"/>
                </a:ext>
              </a:extLst>
            </p:cNvPr>
            <p:cNvSpPr/>
            <p:nvPr/>
          </p:nvSpPr>
          <p:spPr>
            <a:xfrm>
              <a:off x="739040" y="2562578"/>
              <a:ext cx="10679290" cy="2585156"/>
            </a:xfrm>
            <a:custGeom>
              <a:avLst/>
              <a:gdLst>
                <a:gd name="connsiteX0" fmla="*/ 0 w 11971867"/>
                <a:gd name="connsiteY0" fmla="*/ 1292578 h 2585155"/>
                <a:gd name="connsiteX1" fmla="*/ 1292578 w 11971867"/>
                <a:gd name="connsiteY1" fmla="*/ 0 h 2585155"/>
                <a:gd name="connsiteX2" fmla="*/ 10679290 w 11971867"/>
                <a:gd name="connsiteY2" fmla="*/ 0 h 2585155"/>
                <a:gd name="connsiteX3" fmla="*/ 11971868 w 11971867"/>
                <a:gd name="connsiteY3" fmla="*/ 1292578 h 2585155"/>
                <a:gd name="connsiteX4" fmla="*/ 11971867 w 11971867"/>
                <a:gd name="connsiteY4" fmla="*/ 1292578 h 2585155"/>
                <a:gd name="connsiteX5" fmla="*/ 10679289 w 11971867"/>
                <a:gd name="connsiteY5" fmla="*/ 2585156 h 2585155"/>
                <a:gd name="connsiteX6" fmla="*/ 1292578 w 11971867"/>
                <a:gd name="connsiteY6" fmla="*/ 2585155 h 2585155"/>
                <a:gd name="connsiteX7" fmla="*/ 0 w 11971867"/>
                <a:gd name="connsiteY7" fmla="*/ 1292577 h 2585155"/>
                <a:gd name="connsiteX8" fmla="*/ 0 w 11971867"/>
                <a:gd name="connsiteY8" fmla="*/ 1292578 h 2585155"/>
                <a:gd name="connsiteX0" fmla="*/ 0 w 11971868"/>
                <a:gd name="connsiteY0" fmla="*/ 1292577 h 2585156"/>
                <a:gd name="connsiteX1" fmla="*/ 1292578 w 11971868"/>
                <a:gd name="connsiteY1" fmla="*/ 0 h 2585156"/>
                <a:gd name="connsiteX2" fmla="*/ 10679290 w 11971868"/>
                <a:gd name="connsiteY2" fmla="*/ 0 h 2585156"/>
                <a:gd name="connsiteX3" fmla="*/ 11971868 w 11971868"/>
                <a:gd name="connsiteY3" fmla="*/ 1292578 h 2585156"/>
                <a:gd name="connsiteX4" fmla="*/ 11971867 w 11971868"/>
                <a:gd name="connsiteY4" fmla="*/ 1292578 h 2585156"/>
                <a:gd name="connsiteX5" fmla="*/ 10679289 w 11971868"/>
                <a:gd name="connsiteY5" fmla="*/ 2585156 h 2585156"/>
                <a:gd name="connsiteX6" fmla="*/ 1292578 w 11971868"/>
                <a:gd name="connsiteY6" fmla="*/ 2585155 h 2585156"/>
                <a:gd name="connsiteX7" fmla="*/ 0 w 11971868"/>
                <a:gd name="connsiteY7" fmla="*/ 1292577 h 2585156"/>
                <a:gd name="connsiteX0" fmla="*/ 1292578 w 11971868"/>
                <a:gd name="connsiteY0" fmla="*/ 0 h 2585156"/>
                <a:gd name="connsiteX1" fmla="*/ 10679290 w 11971868"/>
                <a:gd name="connsiteY1" fmla="*/ 0 h 2585156"/>
                <a:gd name="connsiteX2" fmla="*/ 11971868 w 11971868"/>
                <a:gd name="connsiteY2" fmla="*/ 1292578 h 2585156"/>
                <a:gd name="connsiteX3" fmla="*/ 11971867 w 11971868"/>
                <a:gd name="connsiteY3" fmla="*/ 1292578 h 2585156"/>
                <a:gd name="connsiteX4" fmla="*/ 10679289 w 11971868"/>
                <a:gd name="connsiteY4" fmla="*/ 2585156 h 2585156"/>
                <a:gd name="connsiteX5" fmla="*/ 1292578 w 11971868"/>
                <a:gd name="connsiteY5" fmla="*/ 2585155 h 2585156"/>
                <a:gd name="connsiteX6" fmla="*/ 0 w 11971868"/>
                <a:gd name="connsiteY6" fmla="*/ 1292577 h 2585156"/>
                <a:gd name="connsiteX7" fmla="*/ 1384018 w 11971868"/>
                <a:gd name="connsiteY7" fmla="*/ 91440 h 2585156"/>
                <a:gd name="connsiteX0" fmla="*/ 1292578 w 11971868"/>
                <a:gd name="connsiteY0" fmla="*/ 0 h 2585156"/>
                <a:gd name="connsiteX1" fmla="*/ 10679290 w 11971868"/>
                <a:gd name="connsiteY1" fmla="*/ 0 h 2585156"/>
                <a:gd name="connsiteX2" fmla="*/ 11971868 w 11971868"/>
                <a:gd name="connsiteY2" fmla="*/ 1292578 h 2585156"/>
                <a:gd name="connsiteX3" fmla="*/ 11971867 w 11971868"/>
                <a:gd name="connsiteY3" fmla="*/ 1292578 h 2585156"/>
                <a:gd name="connsiteX4" fmla="*/ 10679289 w 11971868"/>
                <a:gd name="connsiteY4" fmla="*/ 2585156 h 2585156"/>
                <a:gd name="connsiteX5" fmla="*/ 1292578 w 11971868"/>
                <a:gd name="connsiteY5" fmla="*/ 2585155 h 2585156"/>
                <a:gd name="connsiteX6" fmla="*/ 0 w 11971868"/>
                <a:gd name="connsiteY6" fmla="*/ 1292577 h 2585156"/>
                <a:gd name="connsiteX0" fmla="*/ 0 w 10679290"/>
                <a:gd name="connsiteY0" fmla="*/ 0 h 2585156"/>
                <a:gd name="connsiteX1" fmla="*/ 9386712 w 10679290"/>
                <a:gd name="connsiteY1" fmla="*/ 0 h 2585156"/>
                <a:gd name="connsiteX2" fmla="*/ 10679290 w 10679290"/>
                <a:gd name="connsiteY2" fmla="*/ 1292578 h 2585156"/>
                <a:gd name="connsiteX3" fmla="*/ 10679289 w 10679290"/>
                <a:gd name="connsiteY3" fmla="*/ 1292578 h 2585156"/>
                <a:gd name="connsiteX4" fmla="*/ 9386711 w 10679290"/>
                <a:gd name="connsiteY4" fmla="*/ 2585156 h 2585156"/>
                <a:gd name="connsiteX5" fmla="*/ 0 w 10679290"/>
                <a:gd name="connsiteY5" fmla="*/ 2585155 h 258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79290" h="2585156">
                  <a:moveTo>
                    <a:pt x="0" y="0"/>
                  </a:moveTo>
                  <a:lnTo>
                    <a:pt x="9386712" y="0"/>
                  </a:lnTo>
                  <a:cubicBezTo>
                    <a:pt x="10100583" y="0"/>
                    <a:pt x="10679290" y="578707"/>
                    <a:pt x="10679290" y="1292578"/>
                  </a:cubicBezTo>
                  <a:lnTo>
                    <a:pt x="10679289" y="1292578"/>
                  </a:lnTo>
                  <a:cubicBezTo>
                    <a:pt x="10679289" y="2006449"/>
                    <a:pt x="10100582" y="2585156"/>
                    <a:pt x="9386711" y="2585156"/>
                  </a:cubicBezTo>
                  <a:lnTo>
                    <a:pt x="0" y="2585155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箭头: V 形 3">
              <a:extLst>
                <a:ext uri="{FF2B5EF4-FFF2-40B4-BE49-F238E27FC236}">
                  <a16:creationId xmlns:a16="http://schemas.microsoft.com/office/drawing/2014/main" id="{AB763363-346A-8C75-EEF2-42A0528B2517}"/>
                </a:ext>
              </a:extLst>
            </p:cNvPr>
            <p:cNvSpPr/>
            <p:nvPr/>
          </p:nvSpPr>
          <p:spPr>
            <a:xfrm rot="5400000">
              <a:off x="11305458" y="3748476"/>
              <a:ext cx="225743" cy="21336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箭头: V 形 47">
              <a:extLst>
                <a:ext uri="{FF2B5EF4-FFF2-40B4-BE49-F238E27FC236}">
                  <a16:creationId xmlns:a16="http://schemas.microsoft.com/office/drawing/2014/main" id="{81C4D19B-DA3B-8B44-8420-7916FF316983}"/>
                </a:ext>
              </a:extLst>
            </p:cNvPr>
            <p:cNvSpPr/>
            <p:nvPr/>
          </p:nvSpPr>
          <p:spPr>
            <a:xfrm rot="5591326">
              <a:off x="11284105" y="3953883"/>
              <a:ext cx="225743" cy="21336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箭头: V 形 69">
              <a:extLst>
                <a:ext uri="{FF2B5EF4-FFF2-40B4-BE49-F238E27FC236}">
                  <a16:creationId xmlns:a16="http://schemas.microsoft.com/office/drawing/2014/main" id="{F45FEBD3-8FE0-03A2-5730-2B5EB255CE42}"/>
                </a:ext>
              </a:extLst>
            </p:cNvPr>
            <p:cNvSpPr/>
            <p:nvPr/>
          </p:nvSpPr>
          <p:spPr>
            <a:xfrm rot="5042178">
              <a:off x="11295972" y="3525148"/>
              <a:ext cx="225743" cy="21336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29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02.</a:t>
            </a:r>
            <a:r>
              <a:rPr lang="zh-CN" altLang="en-US" dirty="0"/>
              <a:t>低代码行情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031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562" y="-330"/>
            <a:ext cx="11253344" cy="6576228"/>
            <a:chOff x="112544" y="0"/>
            <a:chExt cx="11666098" cy="6858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A9F09D3-4525-4F57-A441-F3E1E996DD63}"/>
                </a:ext>
              </a:extLst>
            </p:cNvPr>
            <p:cNvSpPr/>
            <p:nvPr/>
          </p:nvSpPr>
          <p:spPr>
            <a:xfrm>
              <a:off x="112544" y="314051"/>
              <a:ext cx="6866320" cy="584775"/>
            </a:xfrm>
            <a:prstGeom prst="rect">
              <a:avLst/>
            </a:prstGeom>
          </p:spPr>
          <p:txBody>
            <a:bodyPr wrap="square" anchor="b" anchorCtr="0">
              <a:spAutoFit/>
            </a:bodyPr>
            <a:lstStyle/>
            <a:p>
              <a:pPr>
                <a:buSzPct val="25000"/>
              </a:pPr>
              <a:r>
                <a:rPr lang="zh-CN" altLang="en-US" sz="32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低代码平台</a:t>
              </a:r>
              <a:r>
                <a: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-</a:t>
              </a:r>
              <a:r>
                <a:rPr lang="zh-CN" altLang="en-US" sz="32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发展历程</a:t>
              </a:r>
              <a:endParaRPr lang="en-US" altLang="zh-CN" sz="32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02B435B-1523-4861-813E-68F064A215BB}"/>
                </a:ext>
              </a:extLst>
            </p:cNvPr>
            <p:cNvSpPr txBox="1"/>
            <p:nvPr/>
          </p:nvSpPr>
          <p:spPr>
            <a:xfrm>
              <a:off x="8366569" y="1301007"/>
              <a:ext cx="3412071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buSzPct val="25000"/>
              </a:pPr>
              <a:r>
                <a: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2014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ED086AE-4FDA-4F0F-AA51-BA4C21513680}"/>
                </a:ext>
              </a:extLst>
            </p:cNvPr>
            <p:cNvSpPr/>
            <p:nvPr/>
          </p:nvSpPr>
          <p:spPr>
            <a:xfrm>
              <a:off x="7769097" y="1347900"/>
              <a:ext cx="512957" cy="512957"/>
            </a:xfrm>
            <a:prstGeom prst="ellipse">
              <a:avLst/>
            </a:prstGeom>
            <a:solidFill>
              <a:schemeClr val="accent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20000"/>
            </a:bodyPr>
            <a:lstStyle/>
            <a:p>
              <a:pPr algn="ctr" defTabSz="913765"/>
              <a:r>
                <a:rPr lang="en-US" altLang="zh-CN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A8CBA19-D208-4CF0-A829-E131F1B6D99B}"/>
                </a:ext>
              </a:extLst>
            </p:cNvPr>
            <p:cNvSpPr txBox="1"/>
            <p:nvPr/>
          </p:nvSpPr>
          <p:spPr>
            <a:xfrm>
              <a:off x="8366570" y="1937828"/>
              <a:ext cx="3412072" cy="39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提出低代码概念</a:t>
              </a:r>
              <a:endPara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A337146-6442-406B-843A-CEEEF6EF09BA}"/>
                </a:ext>
              </a:extLst>
            </p:cNvPr>
            <p:cNvCxnSpPr/>
            <p:nvPr/>
          </p:nvCxnSpPr>
          <p:spPr>
            <a:xfrm>
              <a:off x="7247956" y="1591970"/>
              <a:ext cx="521141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4215064-29B8-4C44-ADBE-1D5B37FB561D}"/>
                </a:ext>
              </a:extLst>
            </p:cNvPr>
            <p:cNvSpPr txBox="1"/>
            <p:nvPr/>
          </p:nvSpPr>
          <p:spPr>
            <a:xfrm>
              <a:off x="8366570" y="3075396"/>
              <a:ext cx="341207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buSzPct val="25000"/>
              </a:pPr>
              <a:r>
                <a:rPr lang="en-US" altLang="zh-CN" sz="16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2018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0762266-83D8-41D2-9C2A-0BAFFB3089CB}"/>
                </a:ext>
              </a:extLst>
            </p:cNvPr>
            <p:cNvSpPr/>
            <p:nvPr/>
          </p:nvSpPr>
          <p:spPr>
            <a:xfrm>
              <a:off x="7769097" y="3122289"/>
              <a:ext cx="512957" cy="512957"/>
            </a:xfrm>
            <a:prstGeom prst="ellipse">
              <a:avLst/>
            </a:prstGeom>
            <a:solidFill>
              <a:schemeClr val="accent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20000"/>
            </a:bodyPr>
            <a:lstStyle/>
            <a:p>
              <a:pPr algn="ctr" defTabSz="913765"/>
              <a:r>
                <a:rPr lang="en-US" altLang="zh-CN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4E5DCBC-8A1C-4F1D-A01E-05E2B0B9F831}"/>
                </a:ext>
              </a:extLst>
            </p:cNvPr>
            <p:cNvSpPr txBox="1"/>
            <p:nvPr/>
          </p:nvSpPr>
          <p:spPr>
            <a:xfrm>
              <a:off x="8366570" y="3712217"/>
              <a:ext cx="3412072" cy="730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提出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aPaas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和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ipaas</a:t>
              </a:r>
              <a:r>
                <a: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概念，更好的定制、管理低代码平台</a:t>
              </a:r>
              <a:endPara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C3FD217-DB29-47AC-99FC-EC00322B30AB}"/>
                </a:ext>
              </a:extLst>
            </p:cNvPr>
            <p:cNvCxnSpPr/>
            <p:nvPr/>
          </p:nvCxnSpPr>
          <p:spPr>
            <a:xfrm>
              <a:off x="7247956" y="3366359"/>
              <a:ext cx="521141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EA128D3-1AAA-4D17-BF4D-EB39898FB9BB}"/>
                </a:ext>
              </a:extLst>
            </p:cNvPr>
            <p:cNvCxnSpPr>
              <a:cxnSpLocks/>
            </p:cNvCxnSpPr>
            <p:nvPr/>
          </p:nvCxnSpPr>
          <p:spPr>
            <a:xfrm>
              <a:off x="7239435" y="0"/>
              <a:ext cx="17042" cy="6858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755EB5F-762E-4233-9E49-1B1F622235D7}"/>
                </a:ext>
              </a:extLst>
            </p:cNvPr>
            <p:cNvSpPr txBox="1"/>
            <p:nvPr/>
          </p:nvSpPr>
          <p:spPr>
            <a:xfrm>
              <a:off x="2279090" y="2783655"/>
              <a:ext cx="3412072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>
                <a:buSzPct val="25000"/>
              </a:pPr>
              <a:r>
                <a:rPr lang="en-US" altLang="zh-CN" sz="16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2016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78E15F4-E73C-4ECD-8031-78A38DBF67B0}"/>
                </a:ext>
              </a:extLst>
            </p:cNvPr>
            <p:cNvSpPr/>
            <p:nvPr/>
          </p:nvSpPr>
          <p:spPr>
            <a:xfrm flipH="1">
              <a:off x="6157382" y="2830548"/>
              <a:ext cx="512957" cy="512957"/>
            </a:xfrm>
            <a:prstGeom prst="ellipse">
              <a:avLst/>
            </a:prstGeom>
            <a:solidFill>
              <a:schemeClr val="accent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20000"/>
            </a:bodyPr>
            <a:lstStyle/>
            <a:p>
              <a:pPr algn="ctr" defTabSz="913765"/>
              <a:r>
                <a:rPr lang="en-US" altLang="zh-CN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8A00683-63A3-4697-BB61-F17CC102E7DE}"/>
                </a:ext>
              </a:extLst>
            </p:cNvPr>
            <p:cNvSpPr txBox="1"/>
            <p:nvPr/>
          </p:nvSpPr>
          <p:spPr>
            <a:xfrm>
              <a:off x="2137074" y="3378767"/>
              <a:ext cx="3696104" cy="380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国内各类独立低代码平台相继发布</a:t>
              </a:r>
              <a:endPara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AD183FE-8D75-44B1-B59C-D10EBA3C979F}"/>
                </a:ext>
              </a:extLst>
            </p:cNvPr>
            <p:cNvCxnSpPr>
              <a:cxnSpLocks/>
            </p:cNvCxnSpPr>
            <p:nvPr/>
          </p:nvCxnSpPr>
          <p:spPr>
            <a:xfrm>
              <a:off x="6665020" y="3074618"/>
              <a:ext cx="574415" cy="778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FD5AB29-12F4-4399-81BC-B0B7A8B581D6}"/>
                </a:ext>
              </a:extLst>
            </p:cNvPr>
            <p:cNvSpPr txBox="1"/>
            <p:nvPr/>
          </p:nvSpPr>
          <p:spPr>
            <a:xfrm>
              <a:off x="5012258" y="4448219"/>
              <a:ext cx="341207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buSzPct val="25000"/>
              </a:pPr>
              <a:r>
                <a:rPr lang="en-US" altLang="zh-CN" sz="16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2021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324CA2C-F5D3-46F8-87A2-60C42530F792}"/>
                </a:ext>
              </a:extLst>
            </p:cNvPr>
            <p:cNvSpPr/>
            <p:nvPr/>
          </p:nvSpPr>
          <p:spPr>
            <a:xfrm>
              <a:off x="6068872" y="4488636"/>
              <a:ext cx="512957" cy="512957"/>
            </a:xfrm>
            <a:prstGeom prst="ellipse">
              <a:avLst/>
            </a:prstGeom>
            <a:solidFill>
              <a:schemeClr val="accent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20000"/>
            </a:bodyPr>
            <a:lstStyle/>
            <a:p>
              <a:pPr algn="ctr" defTabSz="913765"/>
              <a:r>
                <a:rPr lang="en-US" altLang="zh-CN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A54A1AD-7969-41F3-AA69-C7A6A5A91B58}"/>
                </a:ext>
              </a:extLst>
            </p:cNvPr>
            <p:cNvSpPr txBox="1"/>
            <p:nvPr/>
          </p:nvSpPr>
          <p:spPr>
            <a:xfrm>
              <a:off x="2617936" y="5127962"/>
              <a:ext cx="3412072" cy="730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低代码平台在实际应用落地 逐渐形成完整的生态</a:t>
              </a:r>
              <a:endPara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19C68E8-CF65-43D2-890F-2CCF2B60F9BB}"/>
                </a:ext>
              </a:extLst>
            </p:cNvPr>
            <p:cNvCxnSpPr/>
            <p:nvPr/>
          </p:nvCxnSpPr>
          <p:spPr>
            <a:xfrm>
              <a:off x="6718294" y="4745115"/>
              <a:ext cx="521141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4CF7CEE1-A291-CE57-B224-DEEF5B7F8C4B}"/>
              </a:ext>
            </a:extLst>
          </p:cNvPr>
          <p:cNvSpPr/>
          <p:nvPr/>
        </p:nvSpPr>
        <p:spPr>
          <a:xfrm>
            <a:off x="7518694" y="4916941"/>
            <a:ext cx="494808" cy="491881"/>
          </a:xfrm>
          <a:prstGeom prst="ellipse">
            <a:avLst/>
          </a:prstGeom>
          <a:solidFill>
            <a:schemeClr val="accent2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2500" lnSpcReduction="20000"/>
          </a:bodyPr>
          <a:lstStyle/>
          <a:p>
            <a:pPr algn="ctr" defTabSz="913765"/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8064827-B1F0-CD3B-4CB2-94A114AF5620}"/>
              </a:ext>
            </a:extLst>
          </p:cNvPr>
          <p:cNvCxnSpPr/>
          <p:nvPr/>
        </p:nvCxnSpPr>
        <p:spPr>
          <a:xfrm>
            <a:off x="7056777" y="5162881"/>
            <a:ext cx="502703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9B707FAD-E491-A429-45C0-486F4C67B967}"/>
              </a:ext>
            </a:extLst>
          </p:cNvPr>
          <p:cNvSpPr txBox="1"/>
          <p:nvPr/>
        </p:nvSpPr>
        <p:spPr>
          <a:xfrm>
            <a:off x="8070553" y="5408822"/>
            <a:ext cx="3291351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低代码平台应用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的能力，快速发展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35D906-24F8-C4DE-0AEB-B43FC2C45508}"/>
              </a:ext>
            </a:extLst>
          </p:cNvPr>
          <p:cNvSpPr txBox="1"/>
          <p:nvPr/>
        </p:nvSpPr>
        <p:spPr>
          <a:xfrm>
            <a:off x="8086827" y="4836240"/>
            <a:ext cx="3291349" cy="55801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buSzPct val="25000"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至今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65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7C3D9E4E-4884-E955-2A5C-0ED0C92D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2" y="1241897"/>
            <a:ext cx="5137356" cy="388457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EBA0E58-66D4-3CFC-5D9D-18032B76304E}"/>
              </a:ext>
            </a:extLst>
          </p:cNvPr>
          <p:cNvSpPr/>
          <p:nvPr/>
        </p:nvSpPr>
        <p:spPr>
          <a:xfrm>
            <a:off x="108562" y="276792"/>
            <a:ext cx="6623385" cy="584775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>
              <a:buSzPct val="25000"/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低代码平台</a:t>
            </a:r>
            <a:r>
              <a:rPr lang="en-US" altLang="zh-CN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市场情况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B0AF65C-6D83-ED30-C79A-212ACE3DF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57" y="1241897"/>
            <a:ext cx="3195639" cy="20936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17D11A8-5322-5CAF-689B-5C528B6BA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819" y="3522409"/>
            <a:ext cx="6396181" cy="2640554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45CB15E-9D42-0A99-CB3B-25506F197FE9}"/>
              </a:ext>
            </a:extLst>
          </p:cNvPr>
          <p:cNvSpPr/>
          <p:nvPr/>
        </p:nvSpPr>
        <p:spPr>
          <a:xfrm>
            <a:off x="504154" y="5688657"/>
            <a:ext cx="6623385" cy="307777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>
              <a:buSzPct val="25000"/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数据来源</a:t>
            </a:r>
            <a:r>
              <a: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</a:rPr>
              <a:t>: </a:t>
            </a: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</a:rPr>
              <a:t>低码时代</a:t>
            </a:r>
            <a:endParaRPr lang="en-US" altLang="zh-CN" sz="1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47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6FD44D-6C3A-AA2F-9B23-1B2C34F0E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71046" y="1519570"/>
            <a:ext cx="2709862" cy="573801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01.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功能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体验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078B0-D457-8893-E9FD-7D61FC41B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71046" y="2289987"/>
            <a:ext cx="2709862" cy="57380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02.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技术路线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1B60D4-141C-0DFE-7786-7AC8D5F27D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71046" y="3986803"/>
            <a:ext cx="2709862" cy="573801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04.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竞品对比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B438A200-6295-7DAB-9A12-CE00610AC7B8}"/>
              </a:ext>
            </a:extLst>
          </p:cNvPr>
          <p:cNvSpPr txBox="1">
            <a:spLocks/>
          </p:cNvSpPr>
          <p:nvPr/>
        </p:nvSpPr>
        <p:spPr>
          <a:xfrm>
            <a:off x="7471046" y="3108413"/>
            <a:ext cx="2709862" cy="57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03.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社区生态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A59DB25C-D9AC-8066-D2E7-1C6D9D1B9F5C}"/>
              </a:ext>
            </a:extLst>
          </p:cNvPr>
          <p:cNvSpPr txBox="1">
            <a:spLocks/>
          </p:cNvSpPr>
          <p:nvPr/>
        </p:nvSpPr>
        <p:spPr>
          <a:xfrm>
            <a:off x="7471046" y="4764629"/>
            <a:ext cx="2709862" cy="57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05.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655415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FE4DC90-CBA4-ACE0-5971-9A48E6194DF1}"/>
              </a:ext>
            </a:extLst>
          </p:cNvPr>
          <p:cNvSpPr txBox="1"/>
          <p:nvPr/>
        </p:nvSpPr>
        <p:spPr>
          <a:xfrm>
            <a:off x="660399" y="524700"/>
            <a:ext cx="52196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实现方式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F59BBF3-77F6-DDA8-F9F8-5BB371BE6F28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7D1CC024-9C3C-3087-6EC1-9191F66D5C76}"/>
              </a:ext>
            </a:extLst>
          </p:cNvPr>
          <p:cNvSpPr/>
          <p:nvPr/>
        </p:nvSpPr>
        <p:spPr>
          <a:xfrm>
            <a:off x="635182" y="1549104"/>
            <a:ext cx="2880000" cy="3600000"/>
          </a:xfrm>
          <a:prstGeom prst="roundRect">
            <a:avLst>
              <a:gd name="adj" fmla="val 7804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OPPOSans L" panose="00020600040101010101" pitchFamily="18" charset="-122"/>
              <a:ea typeface="OPPOSans L" panose="00020600040101010101" pitchFamily="18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6A24598-BA0F-5A59-F03C-5E0254FEC014}"/>
              </a:ext>
            </a:extLst>
          </p:cNvPr>
          <p:cNvSpPr/>
          <p:nvPr/>
        </p:nvSpPr>
        <p:spPr>
          <a:xfrm>
            <a:off x="795206" y="1700592"/>
            <a:ext cx="86400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01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5E0BB8-729B-0F8D-949F-16B9E6BD88F8}"/>
              </a:ext>
            </a:extLst>
          </p:cNvPr>
          <p:cNvSpPr txBox="1"/>
          <p:nvPr/>
        </p:nvSpPr>
        <p:spPr>
          <a:xfrm>
            <a:off x="795206" y="2384080"/>
            <a:ext cx="2160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DSL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解析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105ECDF-B2E7-A6CE-0163-B72198F9CFBE}"/>
              </a:ext>
            </a:extLst>
          </p:cNvPr>
          <p:cNvSpPr txBox="1"/>
          <p:nvPr/>
        </p:nvSpPr>
        <p:spPr>
          <a:xfrm>
            <a:off x="795206" y="2910670"/>
            <a:ext cx="2160000" cy="19077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通过前端定义常用的组件库，以及特定的解析语言实现页面还原。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缺点：前端处理业务逻辑不够灵活，后端解析繁琐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优点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实现成本低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336E1ACD-5615-61E5-325C-F24B8CB67488}"/>
              </a:ext>
            </a:extLst>
          </p:cNvPr>
          <p:cNvSpPr/>
          <p:nvPr/>
        </p:nvSpPr>
        <p:spPr>
          <a:xfrm>
            <a:off x="4253328" y="1549104"/>
            <a:ext cx="2880000" cy="3600000"/>
          </a:xfrm>
          <a:prstGeom prst="roundRect">
            <a:avLst>
              <a:gd name="adj" fmla="val 7804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OPPOSans L" panose="00020600040101010101" pitchFamily="18" charset="-122"/>
              <a:ea typeface="OPPOSans L" panose="00020600040101010101" pitchFamily="18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C1BACC2-7D25-66C8-61BE-AC62685CF115}"/>
              </a:ext>
            </a:extLst>
          </p:cNvPr>
          <p:cNvSpPr/>
          <p:nvPr/>
        </p:nvSpPr>
        <p:spPr>
          <a:xfrm>
            <a:off x="4521049" y="1668255"/>
            <a:ext cx="86400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02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D66794D-1C74-EDA5-1B1E-99BB98A7113D}"/>
              </a:ext>
            </a:extLst>
          </p:cNvPr>
          <p:cNvSpPr txBox="1"/>
          <p:nvPr/>
        </p:nvSpPr>
        <p:spPr>
          <a:xfrm>
            <a:off x="4521049" y="2380758"/>
            <a:ext cx="2160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源码级输入输出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C8F0DF7-1A35-764B-842D-CF361AC89145}"/>
              </a:ext>
            </a:extLst>
          </p:cNvPr>
          <p:cNvSpPr txBox="1"/>
          <p:nvPr/>
        </p:nvSpPr>
        <p:spPr>
          <a:xfrm>
            <a:off x="4521049" y="2901632"/>
            <a:ext cx="2160000" cy="19077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在线编辑能力，开发人员可以通过修改源码的方式满足业务需求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缺点：实现成本相对高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优点：扩展性强，能够应对各类业务需求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12ED643-1E38-ACEC-F6A3-A487686BA2B1}"/>
              </a:ext>
            </a:extLst>
          </p:cNvPr>
          <p:cNvSpPr/>
          <p:nvPr/>
        </p:nvSpPr>
        <p:spPr>
          <a:xfrm>
            <a:off x="8096884" y="1549104"/>
            <a:ext cx="2880000" cy="3600000"/>
          </a:xfrm>
          <a:prstGeom prst="roundRect">
            <a:avLst>
              <a:gd name="adj" fmla="val 7804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OPPOSans L" panose="00020600040101010101" pitchFamily="18" charset="-122"/>
              <a:ea typeface="OPPOSans L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9E614D-15CC-EE10-B6EC-D3EE6A653073}"/>
              </a:ext>
            </a:extLst>
          </p:cNvPr>
          <p:cNvSpPr/>
          <p:nvPr/>
        </p:nvSpPr>
        <p:spPr>
          <a:xfrm>
            <a:off x="8364605" y="1668255"/>
            <a:ext cx="86400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03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AA9450-4487-EFF8-2774-D607B9F10415}"/>
              </a:ext>
            </a:extLst>
          </p:cNvPr>
          <p:cNvSpPr txBox="1"/>
          <p:nvPr/>
        </p:nvSpPr>
        <p:spPr>
          <a:xfrm>
            <a:off x="8364605" y="2380758"/>
            <a:ext cx="2160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AI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应用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D03E0E-7314-3545-C8BF-779C7B3030FF}"/>
              </a:ext>
            </a:extLst>
          </p:cNvPr>
          <p:cNvSpPr txBox="1"/>
          <p:nvPr/>
        </p:nvSpPr>
        <p:spPr>
          <a:xfrm>
            <a:off x="8364605" y="2901632"/>
            <a:ext cx="2160000" cy="21878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实现一套前后端、数据库通用的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解析器和转换器，利用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学习后，以人机交互的方式产出应用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缺点：实现成本相当高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优点：开发应用门槛低，也是未来主流的趋势。</a:t>
            </a:r>
          </a:p>
        </p:txBody>
      </p:sp>
    </p:spTree>
    <p:extLst>
      <p:ext uri="{BB962C8B-B14F-4D97-AF65-F5344CB8AC3E}">
        <p14:creationId xmlns:p14="http://schemas.microsoft.com/office/powerpoint/2010/main" val="3555619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FE4DC90-CBA4-ACE0-5971-9A48E6194DF1}"/>
              </a:ext>
            </a:extLst>
          </p:cNvPr>
          <p:cNvSpPr txBox="1"/>
          <p:nvPr/>
        </p:nvSpPr>
        <p:spPr>
          <a:xfrm>
            <a:off x="660399" y="524700"/>
            <a:ext cx="52196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lang="en-US" altLang="zh-CN" sz="2800" spc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AI</a:t>
            </a:r>
            <a:r>
              <a:rPr lang="zh-CN" altLang="en-US" sz="2800" spc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应用</a:t>
            </a:r>
            <a:r>
              <a:rPr lang="en-US" altLang="zh-CN" sz="2800" spc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:pix2code</a:t>
            </a:r>
            <a:endParaRPr kumimoji="0" lang="zh-CN" altLang="en-US" sz="2800" u="none" strike="noStrike" kern="1200" cap="none" spc="0" normalizeH="0" baseline="0" noProof="0" dirty="0">
              <a:ln w="952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F59BBF3-77F6-DDA8-F9F8-5BB371BE6F28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7D1CC024-9C3C-3087-6EC1-9191F66D5C76}"/>
              </a:ext>
            </a:extLst>
          </p:cNvPr>
          <p:cNvSpPr/>
          <p:nvPr/>
        </p:nvSpPr>
        <p:spPr>
          <a:xfrm>
            <a:off x="1037854" y="2262169"/>
            <a:ext cx="2880000" cy="3600000"/>
          </a:xfrm>
          <a:prstGeom prst="roundRect">
            <a:avLst>
              <a:gd name="adj" fmla="val 7804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OPPOSans L" panose="00020600040101010101" pitchFamily="18" charset="-122"/>
              <a:ea typeface="OPPOSans L" panose="00020600040101010101" pitchFamily="18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DE81754F-EDCD-9C9C-C487-1BCD64235D50}"/>
              </a:ext>
            </a:extLst>
          </p:cNvPr>
          <p:cNvSpPr>
            <a:spLocks noChangeAspect="1"/>
          </p:cNvSpPr>
          <p:nvPr/>
        </p:nvSpPr>
        <p:spPr>
          <a:xfrm>
            <a:off x="1711592" y="2630613"/>
            <a:ext cx="631976" cy="63197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6A24598-BA0F-5A59-F03C-5E0254FEC014}"/>
              </a:ext>
            </a:extLst>
          </p:cNvPr>
          <p:cNvSpPr/>
          <p:nvPr/>
        </p:nvSpPr>
        <p:spPr>
          <a:xfrm>
            <a:off x="1397854" y="2850924"/>
            <a:ext cx="86400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01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5E0BB8-729B-0F8D-949F-16B9E6BD88F8}"/>
              </a:ext>
            </a:extLst>
          </p:cNvPr>
          <p:cNvSpPr txBox="1"/>
          <p:nvPr/>
        </p:nvSpPr>
        <p:spPr>
          <a:xfrm>
            <a:off x="1397854" y="3773133"/>
            <a:ext cx="2160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图片转</a:t>
            </a:r>
            <a:r>
              <a:rPr lang="en-US" altLang="zh-CN" sz="2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code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105ECDF-B2E7-A6CE-0163-B72198F9CFBE}"/>
              </a:ext>
            </a:extLst>
          </p:cNvPr>
          <p:cNvSpPr txBox="1"/>
          <p:nvPr/>
        </p:nvSpPr>
        <p:spPr>
          <a:xfrm>
            <a:off x="1397854" y="4210964"/>
            <a:ext cx="2160000" cy="5309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通过高保真图片转换为代码。如阿里 的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imgcook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336E1ACD-5615-61E5-325C-F24B8CB67488}"/>
              </a:ext>
            </a:extLst>
          </p:cNvPr>
          <p:cNvSpPr/>
          <p:nvPr/>
        </p:nvSpPr>
        <p:spPr>
          <a:xfrm>
            <a:off x="4656000" y="2262169"/>
            <a:ext cx="2880000" cy="3600000"/>
          </a:xfrm>
          <a:prstGeom prst="roundRect">
            <a:avLst>
              <a:gd name="adj" fmla="val 7804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OPPOSans L" panose="00020600040101010101" pitchFamily="18" charset="-122"/>
              <a:ea typeface="OPPOSans L" panose="00020600040101010101" pitchFamily="18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8AA1D78-C37B-3630-4873-11B880CDCCA2}"/>
              </a:ext>
            </a:extLst>
          </p:cNvPr>
          <p:cNvSpPr>
            <a:spLocks noChangeAspect="1"/>
          </p:cNvSpPr>
          <p:nvPr/>
        </p:nvSpPr>
        <p:spPr>
          <a:xfrm>
            <a:off x="5329738" y="2630613"/>
            <a:ext cx="631976" cy="63197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C1BACC2-7D25-66C8-61BE-AC62685CF115}"/>
              </a:ext>
            </a:extLst>
          </p:cNvPr>
          <p:cNvSpPr/>
          <p:nvPr/>
        </p:nvSpPr>
        <p:spPr>
          <a:xfrm>
            <a:off x="5016000" y="2850924"/>
            <a:ext cx="86400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02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D66794D-1C74-EDA5-1B1E-99BB98A7113D}"/>
              </a:ext>
            </a:extLst>
          </p:cNvPr>
          <p:cNvSpPr txBox="1"/>
          <p:nvPr/>
        </p:nvSpPr>
        <p:spPr>
          <a:xfrm>
            <a:off x="5016000" y="3773133"/>
            <a:ext cx="2160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草图转</a:t>
            </a:r>
            <a:r>
              <a:rPr lang="en-US" altLang="zh-CN" sz="2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code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C8F0DF7-1A35-764B-842D-CF361AC89145}"/>
              </a:ext>
            </a:extLst>
          </p:cNvPr>
          <p:cNvSpPr txBox="1"/>
          <p:nvPr/>
        </p:nvSpPr>
        <p:spPr>
          <a:xfrm>
            <a:off x="5016000" y="4210964"/>
            <a:ext cx="2160000" cy="10926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基于不同的手绘稿的图像训练得出的，并标记了与常见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元素（如文本框、按钮、图像等）相关的信息。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 descr="微软开源Sketch2Code，设计草图秒变代码">
            <a:extLst>
              <a:ext uri="{FF2B5EF4-FFF2-40B4-BE49-F238E27FC236}">
                <a16:creationId xmlns:a16="http://schemas.microsoft.com/office/drawing/2014/main" id="{4CBFCE98-D535-D0C4-BCB0-32CEEAD33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008" y="2370371"/>
            <a:ext cx="4402990" cy="247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67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A6FC346-9456-8270-2A08-71638BE2F5EC}"/>
              </a:ext>
            </a:extLst>
          </p:cNvPr>
          <p:cNvGrpSpPr/>
          <p:nvPr/>
        </p:nvGrpSpPr>
        <p:grpSpPr>
          <a:xfrm>
            <a:off x="1527702" y="1227541"/>
            <a:ext cx="9782539" cy="4941749"/>
            <a:chOff x="1527702" y="1227541"/>
            <a:chExt cx="9782539" cy="494174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4B3EE70-B986-4AC1-8DAC-E517BF29641A}"/>
                </a:ext>
              </a:extLst>
            </p:cNvPr>
            <p:cNvGrpSpPr/>
            <p:nvPr/>
          </p:nvGrpSpPr>
          <p:grpSpPr>
            <a:xfrm>
              <a:off x="7468345" y="1455752"/>
              <a:ext cx="3841896" cy="4713538"/>
              <a:chOff x="7804448" y="1196608"/>
              <a:chExt cx="3841896" cy="4713538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6651916-AAED-46FB-B315-174BC49A9DDD}"/>
                  </a:ext>
                </a:extLst>
              </p:cNvPr>
              <p:cNvSpPr txBox="1"/>
              <p:nvPr/>
            </p:nvSpPr>
            <p:spPr>
              <a:xfrm>
                <a:off x="7842688" y="1196608"/>
                <a:ext cx="905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AI</a:t>
                </a:r>
                <a:r>
                  <a:rPr lang="zh-CN" altLang="en-US" sz="24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编程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FCD1F90-F638-499E-9741-E1F5C7A0F8B5}"/>
                  </a:ext>
                </a:extLst>
              </p:cNvPr>
              <p:cNvSpPr txBox="1"/>
              <p:nvPr/>
            </p:nvSpPr>
            <p:spPr>
              <a:xfrm>
                <a:off x="7842688" y="1594645"/>
                <a:ext cx="336630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en-US" sz="16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编程质量不高，需要人工介入纠错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571FAB7-C51C-47BD-8150-E0F779A86869}"/>
                  </a:ext>
                </a:extLst>
              </p:cNvPr>
              <p:cNvSpPr txBox="1"/>
              <p:nvPr/>
            </p:nvSpPr>
            <p:spPr>
              <a:xfrm>
                <a:off x="7842688" y="2720799"/>
                <a:ext cx="31577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Arial" panose="020B0604020202020204" pitchFamily="34" charset="0"/>
                  <a:buChar char="•"/>
                  <a:defRPr sz="1400">
                    <a:solidFill>
                      <a:schemeClr val="bg1"/>
                    </a:solidFill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en-US" sz="16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从自然语言并不能准确的描述需求逻辑，人机交互对话效率不高</a:t>
                </a:r>
                <a:endParaRPr lang="en-US" altLang="zh-CN" sz="1600" dirty="0">
                  <a:solidFill>
                    <a:srgbClr val="2F2F2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F7016E-7F00-4CC6-B2F8-523D5D6ED084}"/>
                  </a:ext>
                </a:extLst>
              </p:cNvPr>
              <p:cNvSpPr txBox="1"/>
              <p:nvPr/>
            </p:nvSpPr>
            <p:spPr>
              <a:xfrm>
                <a:off x="7842688" y="2199652"/>
                <a:ext cx="1538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自动化搭建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2DB4BE4-542C-4B31-88D6-E31BFC6F9892}"/>
                  </a:ext>
                </a:extLst>
              </p:cNvPr>
              <p:cNvSpPr txBox="1"/>
              <p:nvPr/>
            </p:nvSpPr>
            <p:spPr>
              <a:xfrm>
                <a:off x="7869669" y="3958809"/>
                <a:ext cx="37766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Arial" panose="020B0604020202020204" pitchFamily="34" charset="0"/>
                  <a:buChar char="•"/>
                  <a:defRPr sz="1400">
                    <a:solidFill>
                      <a:schemeClr val="bg1"/>
                    </a:solidFill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en-US" sz="16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业务逻辑覆盖率低，无法满足测试需求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1CEFF7A-7534-497F-8DEC-EC59845FE5FF}"/>
                  </a:ext>
                </a:extLst>
              </p:cNvPr>
              <p:cNvSpPr txBox="1"/>
              <p:nvPr/>
            </p:nvSpPr>
            <p:spPr>
              <a:xfrm>
                <a:off x="7890355" y="3511572"/>
                <a:ext cx="905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AI</a:t>
                </a:r>
                <a:r>
                  <a:rPr lang="zh-CN" altLang="en-US" sz="24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测试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CA7ABB9-5F36-41EC-A84E-38E15DC6D5B2}"/>
                  </a:ext>
                </a:extLst>
              </p:cNvPr>
              <p:cNvSpPr txBox="1"/>
              <p:nvPr/>
            </p:nvSpPr>
            <p:spPr>
              <a:xfrm>
                <a:off x="7804448" y="4925261"/>
                <a:ext cx="3195953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Arial" panose="020B0604020202020204" pitchFamily="34" charset="0"/>
                  <a:buChar char="•"/>
                  <a:defRPr sz="1400">
                    <a:solidFill>
                      <a:schemeClr val="bg1"/>
                    </a:solidFill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AI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管理整个</a:t>
                </a:r>
                <a:r>
                  <a:rPr lang="zh-CN" altLang="en-US" sz="16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研发过程，将自主思考和任务调度给到</a:t>
                </a:r>
                <a:r>
                  <a:rPr lang="en-US" altLang="zh-CN" sz="16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LLM</a:t>
                </a:r>
                <a:r>
                  <a:rPr lang="zh-CN" altLang="en-US" sz="16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，借用各种能力实现应用开发。</a:t>
                </a:r>
                <a:endParaRPr lang="en-US" altLang="zh-CN" sz="1600" dirty="0">
                  <a:solidFill>
                    <a:srgbClr val="2F2F2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实现成本高，技术门槛高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6D64508-78C5-480A-AD12-4AE0716CD292}"/>
                  </a:ext>
                </a:extLst>
              </p:cNvPr>
              <p:cNvSpPr txBox="1"/>
              <p:nvPr/>
            </p:nvSpPr>
            <p:spPr>
              <a:xfrm>
                <a:off x="7869669" y="4473734"/>
                <a:ext cx="9233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智能体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C72475B-2EE6-1E7C-8075-F8A51AF8A38A}"/>
                </a:ext>
              </a:extLst>
            </p:cNvPr>
            <p:cNvGrpSpPr/>
            <p:nvPr/>
          </p:nvGrpSpPr>
          <p:grpSpPr>
            <a:xfrm>
              <a:off x="1527702" y="1227541"/>
              <a:ext cx="5076365" cy="4712568"/>
              <a:chOff x="1527702" y="1227541"/>
              <a:chExt cx="5076365" cy="4712568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B0CD9C2B-118D-4E2E-B71B-D87B6BD49D10}"/>
                  </a:ext>
                </a:extLst>
              </p:cNvPr>
              <p:cNvSpPr/>
              <p:nvPr/>
            </p:nvSpPr>
            <p:spPr>
              <a:xfrm>
                <a:off x="3399737" y="1227541"/>
                <a:ext cx="1256549" cy="1256549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11859891-3667-4EA3-BD43-ED1D32BC94D3}"/>
                  </a:ext>
                </a:extLst>
              </p:cNvPr>
              <p:cNvSpPr/>
              <p:nvPr/>
            </p:nvSpPr>
            <p:spPr>
              <a:xfrm>
                <a:off x="3399737" y="4683560"/>
                <a:ext cx="1256549" cy="1256549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FD41C65A-86F6-45D2-867F-C155F48E4083}"/>
                  </a:ext>
                </a:extLst>
              </p:cNvPr>
              <p:cNvSpPr/>
              <p:nvPr/>
            </p:nvSpPr>
            <p:spPr>
              <a:xfrm>
                <a:off x="1527702" y="2983581"/>
                <a:ext cx="1256549" cy="1256549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D4819F5-8311-4CE8-BFFE-6B8748BB81E5}"/>
                  </a:ext>
                </a:extLst>
              </p:cNvPr>
              <p:cNvSpPr/>
              <p:nvPr/>
            </p:nvSpPr>
            <p:spPr>
              <a:xfrm>
                <a:off x="5347518" y="2983581"/>
                <a:ext cx="1256549" cy="1256549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2329A9A-D6DE-4E59-8444-B2F46C366C40}"/>
                  </a:ext>
                </a:extLst>
              </p:cNvPr>
              <p:cNvSpPr txBox="1"/>
              <p:nvPr/>
            </p:nvSpPr>
            <p:spPr>
              <a:xfrm>
                <a:off x="3642102" y="1701927"/>
                <a:ext cx="7550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AI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编程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E16139-E40E-4EC0-A711-019B70BE0819}"/>
                  </a:ext>
                </a:extLst>
              </p:cNvPr>
              <p:cNvSpPr txBox="1"/>
              <p:nvPr/>
            </p:nvSpPr>
            <p:spPr>
              <a:xfrm>
                <a:off x="1750527" y="3426765"/>
                <a:ext cx="769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智能体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49BD429-179F-463F-AAEF-B1A9AC116532}"/>
                  </a:ext>
                </a:extLst>
              </p:cNvPr>
              <p:cNvSpPr txBox="1"/>
              <p:nvPr/>
            </p:nvSpPr>
            <p:spPr>
              <a:xfrm>
                <a:off x="5635082" y="3333272"/>
                <a:ext cx="85738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自动化搭建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CB7781-4BFE-4231-984D-84B23585B7EF}"/>
                  </a:ext>
                </a:extLst>
              </p:cNvPr>
              <p:cNvSpPr txBox="1"/>
              <p:nvPr/>
            </p:nvSpPr>
            <p:spPr>
              <a:xfrm>
                <a:off x="3642101" y="5201425"/>
                <a:ext cx="7550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AI</a:t>
                </a:r>
                <a:r>
                  <a:rPr lang="zh-CN" altLang="en-US" sz="2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测试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26DEBA-728D-4F39-88C5-2857E432EF91}"/>
                  </a:ext>
                </a:extLst>
              </p:cNvPr>
              <p:cNvSpPr txBox="1"/>
              <p:nvPr/>
            </p:nvSpPr>
            <p:spPr>
              <a:xfrm>
                <a:off x="3136077" y="3378041"/>
                <a:ext cx="17814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2F2F2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生成式内容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4F1E6ABA-2EC7-487F-A9E2-FE6D966B9E37}"/>
                  </a:ext>
                </a:extLst>
              </p:cNvPr>
              <p:cNvGrpSpPr/>
              <p:nvPr/>
            </p:nvGrpSpPr>
            <p:grpSpPr>
              <a:xfrm>
                <a:off x="2139331" y="1693162"/>
                <a:ext cx="3774984" cy="3799137"/>
                <a:chOff x="2139331" y="1693162"/>
                <a:chExt cx="3774984" cy="3799137"/>
              </a:xfrm>
            </p:grpSpPr>
            <p:sp>
              <p:nvSpPr>
                <p:cNvPr id="24" name="弧形 23">
                  <a:extLst>
                    <a:ext uri="{FF2B5EF4-FFF2-40B4-BE49-F238E27FC236}">
                      <a16:creationId xmlns:a16="http://schemas.microsoft.com/office/drawing/2014/main" id="{9EA01C1F-84AB-4348-852A-2EAC1253D816}"/>
                    </a:ext>
                  </a:extLst>
                </p:cNvPr>
                <p:cNvSpPr/>
                <p:nvPr/>
              </p:nvSpPr>
              <p:spPr>
                <a:xfrm>
                  <a:off x="2139331" y="1717315"/>
                  <a:ext cx="3774984" cy="3774984"/>
                </a:xfrm>
                <a:prstGeom prst="arc">
                  <a:avLst>
                    <a:gd name="adj1" fmla="val 17618167"/>
                    <a:gd name="adj2" fmla="val 20486705"/>
                  </a:avLst>
                </a:prstGeom>
                <a:ln w="19050">
                  <a:solidFill>
                    <a:schemeClr val="accent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弧形 24">
                  <a:extLst>
                    <a:ext uri="{FF2B5EF4-FFF2-40B4-BE49-F238E27FC236}">
                      <a16:creationId xmlns:a16="http://schemas.microsoft.com/office/drawing/2014/main" id="{46C5DBC6-FF69-485D-988F-42324A82A05A}"/>
                    </a:ext>
                  </a:extLst>
                </p:cNvPr>
                <p:cNvSpPr/>
                <p:nvPr/>
              </p:nvSpPr>
              <p:spPr>
                <a:xfrm>
                  <a:off x="2139331" y="1709264"/>
                  <a:ext cx="3774984" cy="3774984"/>
                </a:xfrm>
                <a:prstGeom prst="arc">
                  <a:avLst>
                    <a:gd name="adj1" fmla="val 1274355"/>
                    <a:gd name="adj2" fmla="val 3944373"/>
                  </a:avLst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弧形 25">
                  <a:extLst>
                    <a:ext uri="{FF2B5EF4-FFF2-40B4-BE49-F238E27FC236}">
                      <a16:creationId xmlns:a16="http://schemas.microsoft.com/office/drawing/2014/main" id="{8DFCC42E-1624-4ADC-894A-9B1E3B84FAE3}"/>
                    </a:ext>
                  </a:extLst>
                </p:cNvPr>
                <p:cNvSpPr/>
                <p:nvPr/>
              </p:nvSpPr>
              <p:spPr>
                <a:xfrm>
                  <a:off x="2139331" y="1709264"/>
                  <a:ext cx="3774984" cy="3774984"/>
                </a:xfrm>
                <a:prstGeom prst="arc">
                  <a:avLst>
                    <a:gd name="adj1" fmla="val 11937611"/>
                    <a:gd name="adj2" fmla="val 14880595"/>
                  </a:avLst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弧形 27">
                  <a:extLst>
                    <a:ext uri="{FF2B5EF4-FFF2-40B4-BE49-F238E27FC236}">
                      <a16:creationId xmlns:a16="http://schemas.microsoft.com/office/drawing/2014/main" id="{AFE9BC0B-33EB-46B5-B47E-09DEC6152917}"/>
                    </a:ext>
                  </a:extLst>
                </p:cNvPr>
                <p:cNvSpPr/>
                <p:nvPr/>
              </p:nvSpPr>
              <p:spPr>
                <a:xfrm>
                  <a:off x="2139331" y="1693162"/>
                  <a:ext cx="3774984" cy="3774984"/>
                </a:xfrm>
                <a:prstGeom prst="arc">
                  <a:avLst>
                    <a:gd name="adj1" fmla="val 6747803"/>
                    <a:gd name="adj2" fmla="val 9524636"/>
                  </a:avLst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1894BB65-F110-A7E4-B5FE-AD6F4061F30E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1B9B3C6-57FD-DF09-A7D4-85B929F42F1E}"/>
              </a:ext>
            </a:extLst>
          </p:cNvPr>
          <p:cNvSpPr txBox="1"/>
          <p:nvPr/>
        </p:nvSpPr>
        <p:spPr>
          <a:xfrm>
            <a:off x="660399" y="524700"/>
            <a:ext cx="52196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lang="en-US" altLang="zh-CN" sz="2800" spc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AI</a:t>
            </a:r>
            <a:r>
              <a:rPr lang="zh-CN" altLang="en-US" sz="2800" spc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应用</a:t>
            </a:r>
            <a:r>
              <a:rPr lang="en-US" altLang="zh-CN" sz="2800" spc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:AICG</a:t>
            </a:r>
            <a:endParaRPr kumimoji="0" lang="zh-CN" altLang="en-US" sz="2800" u="none" strike="noStrike" kern="1200" cap="none" spc="0" normalizeH="0" baseline="0" noProof="0" dirty="0">
              <a:ln w="952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559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1894BB65-F110-A7E4-B5FE-AD6F4061F30E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1B9B3C6-57FD-DF09-A7D4-85B929F42F1E}"/>
              </a:ext>
            </a:extLst>
          </p:cNvPr>
          <p:cNvSpPr txBox="1"/>
          <p:nvPr/>
        </p:nvSpPr>
        <p:spPr>
          <a:xfrm>
            <a:off x="660399" y="524700"/>
            <a:ext cx="52196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应用形式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7292D-6E5C-5485-2FAD-47BBA45A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8" y="1250436"/>
            <a:ext cx="7122638" cy="51972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5E47EF-E34A-3146-6B72-EA11D93148F4}"/>
              </a:ext>
            </a:extLst>
          </p:cNvPr>
          <p:cNvSpPr txBox="1"/>
          <p:nvPr/>
        </p:nvSpPr>
        <p:spPr>
          <a:xfrm>
            <a:off x="8472791" y="1128409"/>
            <a:ext cx="313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控件区域，提供基础物料，用于搭建界面元素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C78BD2-5693-AAF2-6D00-BFF8C9770438}"/>
              </a:ext>
            </a:extLst>
          </p:cNvPr>
          <p:cNvSpPr txBox="1"/>
          <p:nvPr/>
        </p:nvSpPr>
        <p:spPr>
          <a:xfrm>
            <a:off x="8472791" y="2136843"/>
            <a:ext cx="313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画布区域，用于设计界面布局，以及修改控件功能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B412AA8-3D05-AFFE-8107-D29104AC3404}"/>
              </a:ext>
            </a:extLst>
          </p:cNvPr>
          <p:cNvSpPr txBox="1"/>
          <p:nvPr/>
        </p:nvSpPr>
        <p:spPr>
          <a:xfrm>
            <a:off x="8472791" y="3105834"/>
            <a:ext cx="3137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配置区域，单个控件的属性修改以及自定义行为的编辑</a:t>
            </a:r>
          </a:p>
        </p:txBody>
      </p:sp>
    </p:spTree>
    <p:extLst>
      <p:ext uri="{BB962C8B-B14F-4D97-AF65-F5344CB8AC3E}">
        <p14:creationId xmlns:p14="http://schemas.microsoft.com/office/powerpoint/2010/main" val="3109665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03.</a:t>
            </a:r>
            <a:r>
              <a:rPr lang="zh-CN" altLang="en-US" dirty="0"/>
              <a:t>低代码产品规划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434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440"/>
            <a:ext cx="12192000" cy="6858000"/>
            <a:chOff x="0" y="19440"/>
            <a:chExt cx="12192000" cy="6858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766EE3C-2B28-47DF-BEF4-09B051EFD2D2}"/>
                </a:ext>
              </a:extLst>
            </p:cNvPr>
            <p:cNvSpPr/>
            <p:nvPr/>
          </p:nvSpPr>
          <p:spPr>
            <a:xfrm>
              <a:off x="0" y="19440"/>
              <a:ext cx="12192000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BF76E4-8451-4C18-9D27-368E5E5B866B}"/>
                </a:ext>
              </a:extLst>
            </p:cNvPr>
            <p:cNvGrpSpPr/>
            <p:nvPr/>
          </p:nvGrpSpPr>
          <p:grpSpPr>
            <a:xfrm>
              <a:off x="452125" y="1417000"/>
              <a:ext cx="5356922" cy="1093100"/>
              <a:chOff x="971741" y="1434823"/>
              <a:chExt cx="5356922" cy="1093100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9C61BCA5-22B8-4C54-957D-AE4BA43F62B1}"/>
                  </a:ext>
                </a:extLst>
              </p:cNvPr>
              <p:cNvSpPr/>
              <p:nvPr/>
            </p:nvSpPr>
            <p:spPr>
              <a:xfrm>
                <a:off x="971741" y="1434823"/>
                <a:ext cx="5356922" cy="10931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ABB9D24-76CA-4653-A88B-B9E116ED09A3}"/>
                  </a:ext>
                </a:extLst>
              </p:cNvPr>
              <p:cNvSpPr txBox="1"/>
              <p:nvPr/>
            </p:nvSpPr>
            <p:spPr>
              <a:xfrm>
                <a:off x="1176640" y="1596652"/>
                <a:ext cx="4868146" cy="769441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 defTabSz="914354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zh-CN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AI</a:t>
                </a:r>
                <a:r>
                  <a:rPr lang="zh-CN" altLang="en-US" sz="20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编程准确度高了就提高应用研发效率了吗？</a:t>
                </a:r>
                <a:endParaRPr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C1B4FF06-9BF6-49D6-B9BB-1F7E8E705F67}"/>
                </a:ext>
              </a:extLst>
            </p:cNvPr>
            <p:cNvSpPr/>
            <p:nvPr/>
          </p:nvSpPr>
          <p:spPr>
            <a:xfrm>
              <a:off x="452125" y="2745093"/>
              <a:ext cx="5356922" cy="10931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8AF5CD73-CA50-44A7-8200-0938EBADA9E5}"/>
                </a:ext>
              </a:extLst>
            </p:cNvPr>
            <p:cNvSpPr/>
            <p:nvPr/>
          </p:nvSpPr>
          <p:spPr>
            <a:xfrm>
              <a:off x="523078" y="4222914"/>
              <a:ext cx="5356922" cy="10931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CD82FAE8-970F-4AE7-B357-88C99DC8A778}"/>
                </a:ext>
              </a:extLst>
            </p:cNvPr>
            <p:cNvSpPr/>
            <p:nvPr/>
          </p:nvSpPr>
          <p:spPr>
            <a:xfrm>
              <a:off x="6322062" y="1416999"/>
              <a:ext cx="5356922" cy="10931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AAFDA279-5B21-49B1-8383-799FF2BB9A7D}"/>
                </a:ext>
              </a:extLst>
            </p:cNvPr>
            <p:cNvSpPr/>
            <p:nvPr/>
          </p:nvSpPr>
          <p:spPr>
            <a:xfrm>
              <a:off x="6322062" y="2769522"/>
              <a:ext cx="5356922" cy="10931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E2DC3679-D6BA-47C6-A95C-4881C5AE57B1}"/>
                </a:ext>
              </a:extLst>
            </p:cNvPr>
            <p:cNvSpPr/>
            <p:nvPr/>
          </p:nvSpPr>
          <p:spPr>
            <a:xfrm>
              <a:off x="6357539" y="4222914"/>
              <a:ext cx="5356922" cy="10931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A4DFAC1-DE6E-C208-3F58-3EE7514883E3}"/>
              </a:ext>
            </a:extLst>
          </p:cNvPr>
          <p:cNvSpPr txBox="1"/>
          <p:nvPr/>
        </p:nvSpPr>
        <p:spPr>
          <a:xfrm>
            <a:off x="660399" y="524700"/>
            <a:ext cx="52196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2800" spc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需求刨析</a:t>
            </a:r>
            <a:endParaRPr kumimoji="0" lang="zh-CN" altLang="en-US" sz="2800" u="none" strike="noStrike" kern="1200" cap="none" spc="0" normalizeH="0" baseline="0" noProof="0" dirty="0">
              <a:ln w="952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15FEB07-12D4-AE6F-F704-855E3E75C35C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D92977-B6C4-AB7D-297A-73E79604AE14}"/>
              </a:ext>
            </a:extLst>
          </p:cNvPr>
          <p:cNvSpPr txBox="1"/>
          <p:nvPr/>
        </p:nvSpPr>
        <p:spPr>
          <a:xfrm>
            <a:off x="592655" y="2906923"/>
            <a:ext cx="4868146" cy="769441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前端还原速率提升意味整体研发人效会变高吗？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C69B69-EC61-7F2C-89F6-B81BB913245F}"/>
              </a:ext>
            </a:extLst>
          </p:cNvPr>
          <p:cNvSpPr txBox="1"/>
          <p:nvPr/>
        </p:nvSpPr>
        <p:spPr>
          <a:xfrm>
            <a:off x="696513" y="4384743"/>
            <a:ext cx="4868146" cy="769441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高度集成的前后端低代码平台如何应对复杂应用？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B7BA54-065F-29B1-0131-289D3DF5CD1D}"/>
              </a:ext>
            </a:extLst>
          </p:cNvPr>
          <p:cNvSpPr txBox="1"/>
          <p:nvPr/>
        </p:nvSpPr>
        <p:spPr>
          <a:xfrm>
            <a:off x="6666830" y="1627250"/>
            <a:ext cx="4868146" cy="461665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低代码平台如何有效的避免生产事故？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014412-1DA8-4B30-0911-5AE91F92003B}"/>
              </a:ext>
            </a:extLst>
          </p:cNvPr>
          <p:cNvSpPr txBox="1"/>
          <p:nvPr/>
        </p:nvSpPr>
        <p:spPr>
          <a:xfrm>
            <a:off x="6566450" y="2981786"/>
            <a:ext cx="4868146" cy="769441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无论是前端还是后端如何提升逻辑开发效率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54B9CE-A9D2-4481-6A78-719EDD910BF7}"/>
              </a:ext>
            </a:extLst>
          </p:cNvPr>
          <p:cNvSpPr txBox="1"/>
          <p:nvPr/>
        </p:nvSpPr>
        <p:spPr>
          <a:xfrm>
            <a:off x="6666830" y="4538630"/>
            <a:ext cx="4868146" cy="461665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如何提升平台的扩展能力，应对业务需求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033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FE4DC90-CBA4-ACE0-5971-9A48E6194DF1}"/>
              </a:ext>
            </a:extLst>
          </p:cNvPr>
          <p:cNvSpPr txBox="1"/>
          <p:nvPr/>
        </p:nvSpPr>
        <p:spPr>
          <a:xfrm>
            <a:off x="660399" y="524700"/>
            <a:ext cx="52196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2800" spc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定位目标</a:t>
            </a:r>
            <a:endParaRPr kumimoji="0" lang="zh-CN" altLang="en-US" sz="2800" u="none" strike="noStrike" kern="1200" cap="none" spc="0" normalizeH="0" baseline="0" noProof="0" dirty="0">
              <a:ln w="952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F59BBF3-77F6-DDA8-F9F8-5BB371BE6F28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FD7600-D1C8-45E0-56EF-6625DFE9353D}"/>
              </a:ext>
            </a:extLst>
          </p:cNvPr>
          <p:cNvSpPr txBox="1"/>
          <p:nvPr/>
        </p:nvSpPr>
        <p:spPr>
          <a:xfrm>
            <a:off x="835496" y="5107022"/>
            <a:ext cx="8280078" cy="12262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将传统的协作方式落地到平台上，从需求管理、</a:t>
            </a:r>
            <a:r>
              <a:rPr lang="en-US" altLang="zh-CN" sz="1800" dirty="0">
                <a:solidFill>
                  <a:schemeClr val="accent1"/>
                </a:solidFill>
              </a:rPr>
              <a:t>UI</a:t>
            </a:r>
            <a:r>
              <a:rPr lang="zh-CN" altLang="en-US" sz="1800" dirty="0">
                <a:solidFill>
                  <a:schemeClr val="accent1"/>
                </a:solidFill>
              </a:rPr>
              <a:t>资源、测试、前端界面搭建、数据源设计等 构建智能一体化的应用研发平台，让多方人员可直接参与应用开发，实现圆桌开发流程</a:t>
            </a:r>
            <a:endParaRPr lang="en-US" altLang="zh-CN" sz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9714C0-7E60-97A1-DF3D-4B6B9D3CCB6D}"/>
              </a:ext>
            </a:extLst>
          </p:cNvPr>
          <p:cNvSpPr txBox="1"/>
          <p:nvPr/>
        </p:nvSpPr>
        <p:spPr>
          <a:xfrm>
            <a:off x="660399" y="1114248"/>
            <a:ext cx="7560812" cy="35744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目前低代码平台更多是聚焦在  提升开发应用的效率上，如功能更加强大的拖拽式生成页面、前后端更高的集成上，但是却忽视了软件研发的效率提升 不单单式某一个环节提升后整体的效率就有了质的飞跃。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软件的研发是一个连续性多人协作的一个过程，每个环节的效率都影响着整体应用的研发速度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研发生命周期不管是开发前，开发后的维护、监测、部署依然关乎着整个应用的质量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6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1F17D698-9100-45A6-910D-323D73933E03}"/>
              </a:ext>
            </a:extLst>
          </p:cNvPr>
          <p:cNvSpPr/>
          <p:nvPr/>
        </p:nvSpPr>
        <p:spPr>
          <a:xfrm>
            <a:off x="7207222" y="2206887"/>
            <a:ext cx="3031567" cy="3031567"/>
          </a:xfrm>
          <a:prstGeom prst="ellipse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2ECBC49-C1DF-4BC9-BAC9-F781C3E3FC68}"/>
              </a:ext>
            </a:extLst>
          </p:cNvPr>
          <p:cNvSpPr/>
          <p:nvPr/>
        </p:nvSpPr>
        <p:spPr>
          <a:xfrm>
            <a:off x="1798946" y="2206887"/>
            <a:ext cx="3031567" cy="3031567"/>
          </a:xfrm>
          <a:prstGeom prst="ellipse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F2C109-88A7-4971-AE6F-EC68C10D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64587"/>
            <a:ext cx="10515600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低代码平台核心功能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DAE715B-8D6F-4109-BC49-38B8A74F50FA}"/>
              </a:ext>
            </a:extLst>
          </p:cNvPr>
          <p:cNvSpPr>
            <a:spLocks/>
          </p:cNvSpPr>
          <p:nvPr/>
        </p:nvSpPr>
        <p:spPr>
          <a:xfrm>
            <a:off x="2097126" y="2545907"/>
            <a:ext cx="2346530" cy="234653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2700000" scaled="1"/>
          </a:gradFill>
          <a:ln>
            <a:solidFill>
              <a:schemeClr val="bg1"/>
            </a:solidFill>
          </a:ln>
          <a:effectLst>
            <a:outerShdw blurRad="406400" dist="38100" dir="2700000" sx="98000" sy="98000" algn="tl" rotWithShape="0">
              <a:schemeClr val="accent1">
                <a:lumMod val="50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963C3B1-15FB-49A5-84CE-B899072EB5DD}"/>
              </a:ext>
            </a:extLst>
          </p:cNvPr>
          <p:cNvSpPr>
            <a:spLocks/>
          </p:cNvSpPr>
          <p:nvPr/>
        </p:nvSpPr>
        <p:spPr>
          <a:xfrm>
            <a:off x="7549741" y="2538088"/>
            <a:ext cx="2346530" cy="2346530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>
            <a:solidFill>
              <a:schemeClr val="bg1"/>
            </a:solidFill>
          </a:ln>
          <a:effectLst>
            <a:outerShdw blurRad="406400" dist="38100" dir="2700000" sx="98000" sy="98000" algn="tl" rotWithShape="0">
              <a:schemeClr val="accent3">
                <a:lumMod val="50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8653742-3D8B-49D2-82DB-A7F565B75A69}"/>
              </a:ext>
            </a:extLst>
          </p:cNvPr>
          <p:cNvSpPr/>
          <p:nvPr/>
        </p:nvSpPr>
        <p:spPr>
          <a:xfrm>
            <a:off x="1408892" y="1859317"/>
            <a:ext cx="3774332" cy="3774332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846E4C6-6028-4892-AE96-4ADFBD4FFB75}"/>
              </a:ext>
            </a:extLst>
          </p:cNvPr>
          <p:cNvSpPr/>
          <p:nvPr/>
        </p:nvSpPr>
        <p:spPr>
          <a:xfrm>
            <a:off x="6835840" y="1859317"/>
            <a:ext cx="3774332" cy="3774332"/>
          </a:xfrm>
          <a:prstGeom prst="ellipse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A0D3A01-8853-4D57-BCDA-C7D9AB2E154D}"/>
              </a:ext>
            </a:extLst>
          </p:cNvPr>
          <p:cNvSpPr>
            <a:spLocks/>
          </p:cNvSpPr>
          <p:nvPr/>
        </p:nvSpPr>
        <p:spPr>
          <a:xfrm>
            <a:off x="4182896" y="1821969"/>
            <a:ext cx="1173265" cy="1173265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3CFEBBF-7915-46FE-894A-8B06FC8E5009}"/>
              </a:ext>
            </a:extLst>
          </p:cNvPr>
          <p:cNvSpPr>
            <a:spLocks/>
          </p:cNvSpPr>
          <p:nvPr/>
        </p:nvSpPr>
        <p:spPr>
          <a:xfrm>
            <a:off x="1226006" y="1859317"/>
            <a:ext cx="1173265" cy="1173265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EC9D84A-70D2-489E-9CA3-54564099BA61}"/>
              </a:ext>
            </a:extLst>
          </p:cNvPr>
          <p:cNvSpPr>
            <a:spLocks/>
          </p:cNvSpPr>
          <p:nvPr/>
        </p:nvSpPr>
        <p:spPr>
          <a:xfrm>
            <a:off x="1226006" y="4351032"/>
            <a:ext cx="1173265" cy="1173265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A087C9B-F4FC-4DC9-B7A7-F338AAB7DA63}"/>
              </a:ext>
            </a:extLst>
          </p:cNvPr>
          <p:cNvSpPr>
            <a:spLocks/>
          </p:cNvSpPr>
          <p:nvPr/>
        </p:nvSpPr>
        <p:spPr>
          <a:xfrm>
            <a:off x="4182896" y="4420402"/>
            <a:ext cx="1173265" cy="1173265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C18E907-96E8-4EBC-BD9D-0989B5273583}"/>
              </a:ext>
            </a:extLst>
          </p:cNvPr>
          <p:cNvSpPr/>
          <p:nvPr/>
        </p:nvSpPr>
        <p:spPr>
          <a:xfrm>
            <a:off x="6719647" y="1859317"/>
            <a:ext cx="1173265" cy="1173265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492ADA-1446-4716-94AC-C31427E924EE}"/>
              </a:ext>
            </a:extLst>
          </p:cNvPr>
          <p:cNvSpPr/>
          <p:nvPr/>
        </p:nvSpPr>
        <p:spPr>
          <a:xfrm>
            <a:off x="9666589" y="1859317"/>
            <a:ext cx="1173265" cy="1173265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2B781E4-AC95-43A3-8D5E-4D70EE6584E1}"/>
              </a:ext>
            </a:extLst>
          </p:cNvPr>
          <p:cNvSpPr/>
          <p:nvPr/>
        </p:nvSpPr>
        <p:spPr>
          <a:xfrm>
            <a:off x="9666589" y="4470084"/>
            <a:ext cx="1173265" cy="1173265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3ADE4C3-2554-4690-95B7-7C712D9D10AB}"/>
              </a:ext>
            </a:extLst>
          </p:cNvPr>
          <p:cNvSpPr/>
          <p:nvPr/>
        </p:nvSpPr>
        <p:spPr>
          <a:xfrm>
            <a:off x="6719647" y="4351032"/>
            <a:ext cx="1173265" cy="1173265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39A2C05-8795-45ED-A26C-1FF28F8CF8D3}"/>
              </a:ext>
            </a:extLst>
          </p:cNvPr>
          <p:cNvGrpSpPr/>
          <p:nvPr/>
        </p:nvGrpSpPr>
        <p:grpSpPr>
          <a:xfrm>
            <a:off x="1119761" y="1570186"/>
            <a:ext cx="4352594" cy="4352594"/>
            <a:chOff x="1119761" y="1455903"/>
            <a:chExt cx="4352594" cy="4352594"/>
          </a:xfrm>
        </p:grpSpPr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DCA849E8-9951-4C29-9C5F-B08516875E12}"/>
                </a:ext>
              </a:extLst>
            </p:cNvPr>
            <p:cNvSpPr/>
            <p:nvPr/>
          </p:nvSpPr>
          <p:spPr>
            <a:xfrm>
              <a:off x="1119761" y="1455903"/>
              <a:ext cx="4352594" cy="4352594"/>
            </a:xfrm>
            <a:prstGeom prst="arc">
              <a:avLst>
                <a:gd name="adj1" fmla="val 14385196"/>
                <a:gd name="adj2" fmla="val 17969478"/>
              </a:avLst>
            </a:prstGeom>
            <a:ln w="127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/>
                <a:ea typeface="阿里巴巴普惠体 R"/>
                <a:cs typeface="+mn-cs"/>
              </a:endParaRPr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9D817148-B01A-4C3F-945C-7764DB915F15}"/>
                </a:ext>
              </a:extLst>
            </p:cNvPr>
            <p:cNvSpPr/>
            <p:nvPr/>
          </p:nvSpPr>
          <p:spPr>
            <a:xfrm rot="5400000">
              <a:off x="1119761" y="1455903"/>
              <a:ext cx="4352594" cy="4352594"/>
            </a:xfrm>
            <a:prstGeom prst="arc">
              <a:avLst>
                <a:gd name="adj1" fmla="val 14765540"/>
                <a:gd name="adj2" fmla="val 17495084"/>
              </a:avLst>
            </a:prstGeom>
            <a:ln w="127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/>
                <a:ea typeface="阿里巴巴普惠体 R"/>
                <a:cs typeface="+mn-cs"/>
              </a:endParaRPr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0C69DEC8-0182-4EE8-8697-638E172FA0F3}"/>
                </a:ext>
              </a:extLst>
            </p:cNvPr>
            <p:cNvSpPr/>
            <p:nvPr/>
          </p:nvSpPr>
          <p:spPr>
            <a:xfrm rot="10800000">
              <a:off x="1119761" y="1455903"/>
              <a:ext cx="4352594" cy="4352594"/>
            </a:xfrm>
            <a:prstGeom prst="arc">
              <a:avLst>
                <a:gd name="adj1" fmla="val 14313151"/>
                <a:gd name="adj2" fmla="val 18192658"/>
              </a:avLst>
            </a:prstGeom>
            <a:ln w="127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/>
                <a:ea typeface="阿里巴巴普惠体 R"/>
                <a:cs typeface="+mn-cs"/>
              </a:endParaRPr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3598C5CA-A1E9-4B74-8F11-2561AC5AC7EB}"/>
                </a:ext>
              </a:extLst>
            </p:cNvPr>
            <p:cNvSpPr/>
            <p:nvPr/>
          </p:nvSpPr>
          <p:spPr>
            <a:xfrm rot="15649148">
              <a:off x="1119761" y="1455903"/>
              <a:ext cx="4352594" cy="4352594"/>
            </a:xfrm>
            <a:prstGeom prst="arc">
              <a:avLst>
                <a:gd name="adj1" fmla="val 15510634"/>
                <a:gd name="adj2" fmla="val 18192658"/>
              </a:avLst>
            </a:prstGeom>
            <a:ln w="127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/>
                <a:ea typeface="阿里巴巴普惠体 R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EB7E19D-3CA4-441E-B9C8-D8F5D93436A7}"/>
              </a:ext>
            </a:extLst>
          </p:cNvPr>
          <p:cNvGrpSpPr/>
          <p:nvPr/>
        </p:nvGrpSpPr>
        <p:grpSpPr>
          <a:xfrm>
            <a:off x="6595471" y="1570186"/>
            <a:ext cx="4352594" cy="4352594"/>
            <a:chOff x="1119761" y="1455903"/>
            <a:chExt cx="4352594" cy="4352594"/>
          </a:xfrm>
        </p:grpSpPr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EBD7B78C-58C6-40F5-A29D-DDC309BF7405}"/>
                </a:ext>
              </a:extLst>
            </p:cNvPr>
            <p:cNvSpPr/>
            <p:nvPr/>
          </p:nvSpPr>
          <p:spPr>
            <a:xfrm>
              <a:off x="1119761" y="1455903"/>
              <a:ext cx="4352594" cy="4352594"/>
            </a:xfrm>
            <a:prstGeom prst="arc">
              <a:avLst>
                <a:gd name="adj1" fmla="val 14385196"/>
                <a:gd name="adj2" fmla="val 17969478"/>
              </a:avLst>
            </a:prstGeom>
            <a:ln w="12700">
              <a:solidFill>
                <a:schemeClr val="accent3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/>
                <a:ea typeface="阿里巴巴普惠体 R"/>
                <a:cs typeface="+mn-cs"/>
              </a:endParaRPr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E01F3D82-B7DA-4BA8-B4AE-ED331922B72B}"/>
                </a:ext>
              </a:extLst>
            </p:cNvPr>
            <p:cNvSpPr/>
            <p:nvPr/>
          </p:nvSpPr>
          <p:spPr>
            <a:xfrm rot="5400000">
              <a:off x="1119761" y="1455903"/>
              <a:ext cx="4352594" cy="4352594"/>
            </a:xfrm>
            <a:prstGeom prst="arc">
              <a:avLst>
                <a:gd name="adj1" fmla="val 14765540"/>
                <a:gd name="adj2" fmla="val 17495084"/>
              </a:avLst>
            </a:prstGeom>
            <a:ln w="12700">
              <a:solidFill>
                <a:schemeClr val="accent3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/>
                <a:ea typeface="阿里巴巴普惠体 R"/>
                <a:cs typeface="+mn-cs"/>
              </a:endParaRP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B0875157-223D-4336-850F-5D746D33D549}"/>
                </a:ext>
              </a:extLst>
            </p:cNvPr>
            <p:cNvSpPr/>
            <p:nvPr/>
          </p:nvSpPr>
          <p:spPr>
            <a:xfrm rot="10800000">
              <a:off x="1119761" y="1455903"/>
              <a:ext cx="4352594" cy="4352594"/>
            </a:xfrm>
            <a:prstGeom prst="arc">
              <a:avLst>
                <a:gd name="adj1" fmla="val 14313151"/>
                <a:gd name="adj2" fmla="val 18192658"/>
              </a:avLst>
            </a:prstGeom>
            <a:ln w="12700">
              <a:solidFill>
                <a:schemeClr val="accent3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/>
                <a:ea typeface="阿里巴巴普惠体 R"/>
                <a:cs typeface="+mn-cs"/>
              </a:endParaRPr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852920CF-4DDC-455A-A812-1D6863E58372}"/>
                </a:ext>
              </a:extLst>
            </p:cNvPr>
            <p:cNvSpPr/>
            <p:nvPr/>
          </p:nvSpPr>
          <p:spPr>
            <a:xfrm rot="15649148">
              <a:off x="1119761" y="1455903"/>
              <a:ext cx="4352594" cy="4352594"/>
            </a:xfrm>
            <a:prstGeom prst="arc">
              <a:avLst>
                <a:gd name="adj1" fmla="val 15510634"/>
                <a:gd name="adj2" fmla="val 18192658"/>
              </a:avLst>
            </a:prstGeom>
            <a:ln w="12700">
              <a:solidFill>
                <a:schemeClr val="accent3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/>
                <a:ea typeface="阿里巴巴普惠体 R"/>
                <a:cs typeface="+mn-cs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7A42C61-539A-40F9-ADD6-7D3452E2C35B}"/>
              </a:ext>
            </a:extLst>
          </p:cNvPr>
          <p:cNvSpPr txBox="1"/>
          <p:nvPr/>
        </p:nvSpPr>
        <p:spPr>
          <a:xfrm>
            <a:off x="2465154" y="3426701"/>
            <a:ext cx="1710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FFFF"/>
                </a:solidFill>
                <a:effectLst>
                  <a:outerShdw blurRad="406400" dist="38100" dir="2700000" sx="102000" sy="102000" algn="tl" rotWithShape="0">
                    <a:srgbClr val="2DC5AC">
                      <a:lumMod val="50000"/>
                      <a:alpha val="27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开发阶段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06400" dist="38100" dir="2700000" sx="102000" sy="102000" algn="tl" rotWithShape="0">
                  <a:srgbClr val="2DC5AC">
                    <a:lumMod val="50000"/>
                    <a:alpha val="27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95CF34-2356-4DA7-992E-02C772633A57}"/>
              </a:ext>
            </a:extLst>
          </p:cNvPr>
          <p:cNvSpPr txBox="1"/>
          <p:nvPr/>
        </p:nvSpPr>
        <p:spPr>
          <a:xfrm>
            <a:off x="7855141" y="3380152"/>
            <a:ext cx="173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06400" dist="38100" dir="2700000" sx="102000" sy="102000" algn="tl" rotWithShape="0">
                    <a:srgbClr val="FF8D6D">
                      <a:lumMod val="50000"/>
                      <a:alpha val="27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构建部署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7B682E3-794E-4333-B5BD-365FC7907007}"/>
              </a:ext>
            </a:extLst>
          </p:cNvPr>
          <p:cNvSpPr txBox="1"/>
          <p:nvPr/>
        </p:nvSpPr>
        <p:spPr>
          <a:xfrm>
            <a:off x="1391735" y="2074422"/>
            <a:ext cx="860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AI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自动化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853585F-338A-419E-A5DA-E22108B6A535}"/>
              </a:ext>
            </a:extLst>
          </p:cNvPr>
          <p:cNvSpPr txBox="1"/>
          <p:nvPr/>
        </p:nvSpPr>
        <p:spPr>
          <a:xfrm>
            <a:off x="4349102" y="2074421"/>
            <a:ext cx="860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多元协作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467B3C1-7383-4298-97C5-C6D02FA3777A}"/>
              </a:ext>
            </a:extLst>
          </p:cNvPr>
          <p:cNvSpPr txBox="1"/>
          <p:nvPr/>
        </p:nvSpPr>
        <p:spPr>
          <a:xfrm>
            <a:off x="1408891" y="4605054"/>
            <a:ext cx="860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高效搭建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DAA4247-CF4B-4918-8A0B-DB5870561253}"/>
              </a:ext>
            </a:extLst>
          </p:cNvPr>
          <p:cNvSpPr txBox="1"/>
          <p:nvPr/>
        </p:nvSpPr>
        <p:spPr>
          <a:xfrm>
            <a:off x="4388936" y="4758097"/>
            <a:ext cx="86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拓展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1D6A999-E710-49A1-959C-4BA666B2B173}"/>
              </a:ext>
            </a:extLst>
          </p:cNvPr>
          <p:cNvSpPr txBox="1"/>
          <p:nvPr/>
        </p:nvSpPr>
        <p:spPr>
          <a:xfrm>
            <a:off x="6875904" y="2215117"/>
            <a:ext cx="86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监控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F2A7E16-81F5-4DB0-86F6-71A663B86505}"/>
              </a:ext>
            </a:extLst>
          </p:cNvPr>
          <p:cNvSpPr txBox="1"/>
          <p:nvPr/>
        </p:nvSpPr>
        <p:spPr>
          <a:xfrm>
            <a:off x="6875904" y="4706832"/>
            <a:ext cx="86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多端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13002D3-6237-4888-8DF0-383078C9D61F}"/>
              </a:ext>
            </a:extLst>
          </p:cNvPr>
          <p:cNvSpPr txBox="1"/>
          <p:nvPr/>
        </p:nvSpPr>
        <p:spPr>
          <a:xfrm>
            <a:off x="9844443" y="4689711"/>
            <a:ext cx="860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版本管理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04A4B71-1CA0-461A-8B25-58AA2598CABB}"/>
              </a:ext>
            </a:extLst>
          </p:cNvPr>
          <p:cNvSpPr txBox="1"/>
          <p:nvPr/>
        </p:nvSpPr>
        <p:spPr>
          <a:xfrm>
            <a:off x="9803817" y="2206887"/>
            <a:ext cx="102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2504555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03EE9434-129A-E129-F803-4FDAF46F378E}"/>
              </a:ext>
            </a:extLst>
          </p:cNvPr>
          <p:cNvGrpSpPr/>
          <p:nvPr/>
        </p:nvGrpSpPr>
        <p:grpSpPr>
          <a:xfrm>
            <a:off x="927767" y="1758742"/>
            <a:ext cx="9904465" cy="3788813"/>
            <a:chOff x="377865" y="1643021"/>
            <a:chExt cx="10763732" cy="4181557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5D4F0328-477D-02C0-61ED-06D1BF748B64}"/>
                </a:ext>
              </a:extLst>
            </p:cNvPr>
            <p:cNvSpPr/>
            <p:nvPr/>
          </p:nvSpPr>
          <p:spPr>
            <a:xfrm rot="19651245">
              <a:off x="377865" y="1643021"/>
              <a:ext cx="4181557" cy="4181557"/>
            </a:xfrm>
            <a:prstGeom prst="arc">
              <a:avLst>
                <a:gd name="adj1" fmla="val 16200000"/>
                <a:gd name="adj2" fmla="val 9031680"/>
              </a:avLst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341CF2E-023C-D1F2-C204-0F0144E9D0C8}"/>
                </a:ext>
              </a:extLst>
            </p:cNvPr>
            <p:cNvGrpSpPr/>
            <p:nvPr/>
          </p:nvGrpSpPr>
          <p:grpSpPr>
            <a:xfrm>
              <a:off x="3815936" y="1695031"/>
              <a:ext cx="7325661" cy="876300"/>
              <a:chOff x="3892136" y="1396994"/>
              <a:chExt cx="7325661" cy="876300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51E42DDF-6CA6-6DED-E3C9-AF00A27E8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136" y="1835144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7F3E661A-2E3B-14B3-6276-B4541888D6A6}"/>
                  </a:ext>
                </a:extLst>
              </p:cNvPr>
              <p:cNvSpPr/>
              <p:nvPr/>
            </p:nvSpPr>
            <p:spPr>
              <a:xfrm>
                <a:off x="6188598" y="1396994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BB8B7C1-E0CD-B668-9C90-34FAD0708068}"/>
                </a:ext>
              </a:extLst>
            </p:cNvPr>
            <p:cNvGrpSpPr/>
            <p:nvPr/>
          </p:nvGrpSpPr>
          <p:grpSpPr>
            <a:xfrm>
              <a:off x="4479957" y="2777882"/>
              <a:ext cx="6661640" cy="876300"/>
              <a:chOff x="4556157" y="2479845"/>
              <a:chExt cx="6661640" cy="87630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296233D5-1BD8-53B2-AE6D-C89504B48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6157" y="2917995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0469A668-1D0B-825F-B2E8-7154704F96B6}"/>
                  </a:ext>
                </a:extLst>
              </p:cNvPr>
              <p:cNvSpPr/>
              <p:nvPr/>
            </p:nvSpPr>
            <p:spPr>
              <a:xfrm>
                <a:off x="6188598" y="2479845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51B0CBB-25A3-2EC5-CD6B-999D03155386}"/>
                </a:ext>
              </a:extLst>
            </p:cNvPr>
            <p:cNvGrpSpPr/>
            <p:nvPr/>
          </p:nvGrpSpPr>
          <p:grpSpPr>
            <a:xfrm>
              <a:off x="4499207" y="3860733"/>
              <a:ext cx="6642390" cy="876300"/>
              <a:chOff x="4575407" y="3562696"/>
              <a:chExt cx="6642390" cy="876300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AED0D510-93A5-567F-449B-B01605EF6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5407" y="4000846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4C8064BB-7EE6-00AA-C23B-95F053110453}"/>
                  </a:ext>
                </a:extLst>
              </p:cNvPr>
              <p:cNvSpPr/>
              <p:nvPr/>
            </p:nvSpPr>
            <p:spPr>
              <a:xfrm>
                <a:off x="6188598" y="3562696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D655F80-EA73-D0E8-612D-620CB4AE52F2}"/>
                </a:ext>
              </a:extLst>
            </p:cNvPr>
            <p:cNvGrpSpPr/>
            <p:nvPr/>
          </p:nvGrpSpPr>
          <p:grpSpPr>
            <a:xfrm>
              <a:off x="3720584" y="4943584"/>
              <a:ext cx="7421013" cy="876300"/>
              <a:chOff x="3796784" y="4645547"/>
              <a:chExt cx="7421013" cy="876300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AC3A4ADE-7680-F497-E67B-467119BE6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6784" y="5083697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D85B3483-71D7-9CA7-B654-4A4F7FE2C79D}"/>
                  </a:ext>
                </a:extLst>
              </p:cNvPr>
              <p:cNvSpPr/>
              <p:nvPr/>
            </p:nvSpPr>
            <p:spPr>
              <a:xfrm>
                <a:off x="6188598" y="4645547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FE4DC90-CBA4-ACE0-5971-9A48E6194DF1}"/>
              </a:ext>
            </a:extLst>
          </p:cNvPr>
          <p:cNvSpPr txBox="1"/>
          <p:nvPr/>
        </p:nvSpPr>
        <p:spPr>
          <a:xfrm>
            <a:off x="660399" y="524700"/>
            <a:ext cx="52196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实现思路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F59BBF3-77F6-DDA8-F9F8-5BB371BE6F28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6928157-F688-F967-CAB5-5F01EDF7FE90}"/>
              </a:ext>
            </a:extLst>
          </p:cNvPr>
          <p:cNvSpPr/>
          <p:nvPr/>
        </p:nvSpPr>
        <p:spPr>
          <a:xfrm>
            <a:off x="6199755" y="5845803"/>
            <a:ext cx="4627719" cy="793994"/>
          </a:xfrm>
          <a:prstGeom prst="roundRect">
            <a:avLst>
              <a:gd name="adj" fmla="val 6968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67914EC-7896-34BD-DBBF-13F1F257FBFE}"/>
              </a:ext>
            </a:extLst>
          </p:cNvPr>
          <p:cNvSpPr/>
          <p:nvPr/>
        </p:nvSpPr>
        <p:spPr>
          <a:xfrm>
            <a:off x="6285186" y="1807781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97DDF17-E90B-699F-DBC1-11051E2C029D}"/>
              </a:ext>
            </a:extLst>
          </p:cNvPr>
          <p:cNvSpPr/>
          <p:nvPr/>
        </p:nvSpPr>
        <p:spPr>
          <a:xfrm>
            <a:off x="6285186" y="2900857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B86CE87-44EA-0328-44C2-439F4BABE00F}"/>
              </a:ext>
            </a:extLst>
          </p:cNvPr>
          <p:cNvSpPr/>
          <p:nvPr/>
        </p:nvSpPr>
        <p:spPr>
          <a:xfrm>
            <a:off x="6285186" y="3978715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40C3BF6-46CE-4B6B-FE70-B8F297A55667}"/>
              </a:ext>
            </a:extLst>
          </p:cNvPr>
          <p:cNvSpPr/>
          <p:nvPr/>
        </p:nvSpPr>
        <p:spPr>
          <a:xfrm>
            <a:off x="6285186" y="4864656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B2569C7-A7FF-A129-2EE4-D150F4A52347}"/>
              </a:ext>
            </a:extLst>
          </p:cNvPr>
          <p:cNvSpPr txBox="1"/>
          <p:nvPr/>
        </p:nvSpPr>
        <p:spPr>
          <a:xfrm>
            <a:off x="1549725" y="3020397"/>
            <a:ext cx="2756010" cy="1563120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围绕整个研发阶段，涵盖应用的需求管理、高保真导入、在线编码、业务组件、数据表设计、测试用例等为一体的研发平台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559EAE-D4FD-1082-9973-C7CDBF94B504}"/>
              </a:ext>
            </a:extLst>
          </p:cNvPr>
          <p:cNvSpPr txBox="1"/>
          <p:nvPr/>
        </p:nvSpPr>
        <p:spPr>
          <a:xfrm>
            <a:off x="1973646" y="2351689"/>
            <a:ext cx="14478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重点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目标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5A232DD-4A44-DCDF-3689-69424854EFC1}"/>
              </a:ext>
            </a:extLst>
          </p:cNvPr>
          <p:cNvSpPr txBox="1"/>
          <p:nvPr/>
        </p:nvSpPr>
        <p:spPr>
          <a:xfrm>
            <a:off x="6295696" y="1931274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98A96C-FA90-47B8-6F41-7A81AB95745A}"/>
              </a:ext>
            </a:extLst>
          </p:cNvPr>
          <p:cNvSpPr txBox="1"/>
          <p:nvPr/>
        </p:nvSpPr>
        <p:spPr>
          <a:xfrm>
            <a:off x="6270287" y="2976403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b="1" spc="0" dirty="0"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1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5BB15B4-CC97-120C-252A-9108FFF0238A}"/>
              </a:ext>
            </a:extLst>
          </p:cNvPr>
          <p:cNvSpPr txBox="1"/>
          <p:nvPr/>
        </p:nvSpPr>
        <p:spPr>
          <a:xfrm>
            <a:off x="6295696" y="4106915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47215BD-5288-4F82-7DFE-E1ACB6022045}"/>
              </a:ext>
            </a:extLst>
          </p:cNvPr>
          <p:cNvSpPr txBox="1"/>
          <p:nvPr/>
        </p:nvSpPr>
        <p:spPr>
          <a:xfrm>
            <a:off x="6295695" y="4975003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75DBD3E-B144-6665-5D71-D4C50C7F4D88}"/>
              </a:ext>
            </a:extLst>
          </p:cNvPr>
          <p:cNvSpPr txBox="1"/>
          <p:nvPr/>
        </p:nvSpPr>
        <p:spPr>
          <a:xfrm>
            <a:off x="7018612" y="1956420"/>
            <a:ext cx="4143374" cy="362792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创建应用需求池，管理迭代，分发任务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03602DF-5382-4034-1076-B5A9B9F76BC4}"/>
              </a:ext>
            </a:extLst>
          </p:cNvPr>
          <p:cNvSpPr txBox="1"/>
          <p:nvPr/>
        </p:nvSpPr>
        <p:spPr>
          <a:xfrm>
            <a:off x="7018612" y="2910768"/>
            <a:ext cx="3808862" cy="66066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前端提供基础组件、业务组件、在线编码两种方式生成界面</a:t>
            </a:r>
            <a:endParaRPr lang="en-US" altLang="zh-CN" sz="15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366E74-21D1-D250-6060-190D20F09A44}"/>
              </a:ext>
            </a:extLst>
          </p:cNvPr>
          <p:cNvSpPr txBox="1"/>
          <p:nvPr/>
        </p:nvSpPr>
        <p:spPr>
          <a:xfrm>
            <a:off x="7018612" y="3930910"/>
            <a:ext cx="3894293" cy="66287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数据源支持自建表、表设计、第三方数据接入管理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69CA66-68E0-4B14-8F49-007170610950}"/>
              </a:ext>
            </a:extLst>
          </p:cNvPr>
          <p:cNvSpPr txBox="1"/>
          <p:nvPr/>
        </p:nvSpPr>
        <p:spPr>
          <a:xfrm>
            <a:off x="7118917" y="5870229"/>
            <a:ext cx="3713315" cy="66287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集成构建、多环境部署、应用监测，埋点分析能力。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8420F0B-79E3-0EFB-8D63-EBA4DF89DE69}"/>
              </a:ext>
            </a:extLst>
          </p:cNvPr>
          <p:cNvSpPr/>
          <p:nvPr/>
        </p:nvSpPr>
        <p:spPr>
          <a:xfrm>
            <a:off x="6295695" y="5875066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184B9B-8BED-B98B-B40F-97D854DD3E73}"/>
              </a:ext>
            </a:extLst>
          </p:cNvPr>
          <p:cNvSpPr txBox="1"/>
          <p:nvPr/>
        </p:nvSpPr>
        <p:spPr>
          <a:xfrm>
            <a:off x="6295696" y="5975316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05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584D8FF-06A6-5A91-3908-39701C599ECE}"/>
              </a:ext>
            </a:extLst>
          </p:cNvPr>
          <p:cNvSpPr txBox="1"/>
          <p:nvPr/>
        </p:nvSpPr>
        <p:spPr>
          <a:xfrm>
            <a:off x="7085580" y="4951867"/>
            <a:ext cx="4143374" cy="362792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应用静态资源管理，测试用例管理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F811EA5-7DAD-2722-6994-1EFF110BCB19}"/>
              </a:ext>
            </a:extLst>
          </p:cNvPr>
          <p:cNvSpPr txBox="1"/>
          <p:nvPr/>
        </p:nvSpPr>
        <p:spPr>
          <a:xfrm>
            <a:off x="533315" y="606300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后续</a:t>
            </a:r>
            <a:r>
              <a:rPr lang="zh-CN" altLang="en-US" sz="1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以前端应用设计举例分析</a:t>
            </a:r>
            <a:r>
              <a:rPr lang="zh-CN" altLang="en-US" sz="1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462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03EE9434-129A-E129-F803-4FDAF46F378E}"/>
              </a:ext>
            </a:extLst>
          </p:cNvPr>
          <p:cNvGrpSpPr/>
          <p:nvPr/>
        </p:nvGrpSpPr>
        <p:grpSpPr>
          <a:xfrm>
            <a:off x="927767" y="1758742"/>
            <a:ext cx="9904465" cy="3788813"/>
            <a:chOff x="377865" y="1643021"/>
            <a:chExt cx="10763732" cy="4181557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5D4F0328-477D-02C0-61ED-06D1BF748B64}"/>
                </a:ext>
              </a:extLst>
            </p:cNvPr>
            <p:cNvSpPr/>
            <p:nvPr/>
          </p:nvSpPr>
          <p:spPr>
            <a:xfrm rot="19651245">
              <a:off x="377865" y="1643021"/>
              <a:ext cx="4181557" cy="4181557"/>
            </a:xfrm>
            <a:prstGeom prst="arc">
              <a:avLst>
                <a:gd name="adj1" fmla="val 16200000"/>
                <a:gd name="adj2" fmla="val 9031680"/>
              </a:avLst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341CF2E-023C-D1F2-C204-0F0144E9D0C8}"/>
                </a:ext>
              </a:extLst>
            </p:cNvPr>
            <p:cNvGrpSpPr/>
            <p:nvPr/>
          </p:nvGrpSpPr>
          <p:grpSpPr>
            <a:xfrm>
              <a:off x="3815936" y="1695031"/>
              <a:ext cx="7325661" cy="876300"/>
              <a:chOff x="3892136" y="1396994"/>
              <a:chExt cx="7325661" cy="876300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51E42DDF-6CA6-6DED-E3C9-AF00A27E8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136" y="1835144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7F3E661A-2E3B-14B3-6276-B4541888D6A6}"/>
                  </a:ext>
                </a:extLst>
              </p:cNvPr>
              <p:cNvSpPr/>
              <p:nvPr/>
            </p:nvSpPr>
            <p:spPr>
              <a:xfrm>
                <a:off x="6188598" y="1396994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BB8B7C1-E0CD-B668-9C90-34FAD0708068}"/>
                </a:ext>
              </a:extLst>
            </p:cNvPr>
            <p:cNvGrpSpPr/>
            <p:nvPr/>
          </p:nvGrpSpPr>
          <p:grpSpPr>
            <a:xfrm>
              <a:off x="4479957" y="2777882"/>
              <a:ext cx="6661640" cy="876300"/>
              <a:chOff x="4556157" y="2479845"/>
              <a:chExt cx="6661640" cy="87630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296233D5-1BD8-53B2-AE6D-C89504B48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6157" y="2917995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0469A668-1D0B-825F-B2E8-7154704F96B6}"/>
                  </a:ext>
                </a:extLst>
              </p:cNvPr>
              <p:cNvSpPr/>
              <p:nvPr/>
            </p:nvSpPr>
            <p:spPr>
              <a:xfrm>
                <a:off x="6188598" y="2479845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51B0CBB-25A3-2EC5-CD6B-999D03155386}"/>
                </a:ext>
              </a:extLst>
            </p:cNvPr>
            <p:cNvGrpSpPr/>
            <p:nvPr/>
          </p:nvGrpSpPr>
          <p:grpSpPr>
            <a:xfrm>
              <a:off x="4499207" y="3860733"/>
              <a:ext cx="6642390" cy="876300"/>
              <a:chOff x="4575407" y="3562696"/>
              <a:chExt cx="6642390" cy="876300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AED0D510-93A5-567F-449B-B01605EF6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5407" y="4000846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4C8064BB-7EE6-00AA-C23B-95F053110453}"/>
                  </a:ext>
                </a:extLst>
              </p:cNvPr>
              <p:cNvSpPr/>
              <p:nvPr/>
            </p:nvSpPr>
            <p:spPr>
              <a:xfrm>
                <a:off x="6188598" y="3562696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D655F80-EA73-D0E8-612D-620CB4AE52F2}"/>
                </a:ext>
              </a:extLst>
            </p:cNvPr>
            <p:cNvGrpSpPr/>
            <p:nvPr/>
          </p:nvGrpSpPr>
          <p:grpSpPr>
            <a:xfrm>
              <a:off x="3720584" y="4943584"/>
              <a:ext cx="7421013" cy="876300"/>
              <a:chOff x="3796784" y="4645547"/>
              <a:chExt cx="7421013" cy="876300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AC3A4ADE-7680-F497-E67B-467119BE6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6784" y="5083697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D85B3483-71D7-9CA7-B654-4A4F7FE2C79D}"/>
                  </a:ext>
                </a:extLst>
              </p:cNvPr>
              <p:cNvSpPr/>
              <p:nvPr/>
            </p:nvSpPr>
            <p:spPr>
              <a:xfrm>
                <a:off x="6188598" y="4645547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FE4DC90-CBA4-ACE0-5971-9A48E6194DF1}"/>
              </a:ext>
            </a:extLst>
          </p:cNvPr>
          <p:cNvSpPr txBox="1"/>
          <p:nvPr/>
        </p:nvSpPr>
        <p:spPr>
          <a:xfrm>
            <a:off x="660399" y="524700"/>
            <a:ext cx="57404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前端应用设计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F59BBF3-77F6-DDA8-F9F8-5BB371BE6F28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6928157-F688-F967-CAB5-5F01EDF7FE90}"/>
              </a:ext>
            </a:extLst>
          </p:cNvPr>
          <p:cNvSpPr/>
          <p:nvPr/>
        </p:nvSpPr>
        <p:spPr>
          <a:xfrm>
            <a:off x="6199755" y="5845803"/>
            <a:ext cx="4627719" cy="793994"/>
          </a:xfrm>
          <a:prstGeom prst="roundRect">
            <a:avLst>
              <a:gd name="adj" fmla="val 6968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67914EC-7896-34BD-DBBF-13F1F257FBFE}"/>
              </a:ext>
            </a:extLst>
          </p:cNvPr>
          <p:cNvSpPr/>
          <p:nvPr/>
        </p:nvSpPr>
        <p:spPr>
          <a:xfrm>
            <a:off x="6285186" y="1807781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97DDF17-E90B-699F-DBC1-11051E2C029D}"/>
              </a:ext>
            </a:extLst>
          </p:cNvPr>
          <p:cNvSpPr/>
          <p:nvPr/>
        </p:nvSpPr>
        <p:spPr>
          <a:xfrm>
            <a:off x="6285186" y="2900857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B86CE87-44EA-0328-44C2-439F4BABE00F}"/>
              </a:ext>
            </a:extLst>
          </p:cNvPr>
          <p:cNvSpPr/>
          <p:nvPr/>
        </p:nvSpPr>
        <p:spPr>
          <a:xfrm>
            <a:off x="6285186" y="3978715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40C3BF6-46CE-4B6B-FE70-B8F297A55667}"/>
              </a:ext>
            </a:extLst>
          </p:cNvPr>
          <p:cNvSpPr/>
          <p:nvPr/>
        </p:nvSpPr>
        <p:spPr>
          <a:xfrm>
            <a:off x="6285186" y="4864656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B2569C7-A7FF-A129-2EE4-D150F4A52347}"/>
              </a:ext>
            </a:extLst>
          </p:cNvPr>
          <p:cNvSpPr txBox="1"/>
          <p:nvPr/>
        </p:nvSpPr>
        <p:spPr>
          <a:xfrm>
            <a:off x="1711801" y="2834779"/>
            <a:ext cx="2756010" cy="662874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简单、高效、智能的前端应用开发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559EAE-D4FD-1082-9973-C7CDBF94B504}"/>
              </a:ext>
            </a:extLst>
          </p:cNvPr>
          <p:cNvSpPr txBox="1"/>
          <p:nvPr/>
        </p:nvSpPr>
        <p:spPr>
          <a:xfrm>
            <a:off x="1973646" y="2351689"/>
            <a:ext cx="14478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重点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目标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5A232DD-4A44-DCDF-3689-69424854EFC1}"/>
              </a:ext>
            </a:extLst>
          </p:cNvPr>
          <p:cNvSpPr txBox="1"/>
          <p:nvPr/>
        </p:nvSpPr>
        <p:spPr>
          <a:xfrm>
            <a:off x="6295696" y="1931274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98A96C-FA90-47B8-6F41-7A81AB95745A}"/>
              </a:ext>
            </a:extLst>
          </p:cNvPr>
          <p:cNvSpPr txBox="1"/>
          <p:nvPr/>
        </p:nvSpPr>
        <p:spPr>
          <a:xfrm>
            <a:off x="6285185" y="3034861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5BB15B4-CC97-120C-252A-9108FFF0238A}"/>
              </a:ext>
            </a:extLst>
          </p:cNvPr>
          <p:cNvSpPr txBox="1"/>
          <p:nvPr/>
        </p:nvSpPr>
        <p:spPr>
          <a:xfrm>
            <a:off x="6295696" y="4106915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47215BD-5288-4F82-7DFE-E1ACB6022045}"/>
              </a:ext>
            </a:extLst>
          </p:cNvPr>
          <p:cNvSpPr txBox="1"/>
          <p:nvPr/>
        </p:nvSpPr>
        <p:spPr>
          <a:xfrm>
            <a:off x="6295695" y="4975003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75DBD3E-B144-6665-5D71-D4C50C7F4D88}"/>
              </a:ext>
            </a:extLst>
          </p:cNvPr>
          <p:cNvSpPr txBox="1"/>
          <p:nvPr/>
        </p:nvSpPr>
        <p:spPr>
          <a:xfrm>
            <a:off x="7018612" y="1956420"/>
            <a:ext cx="4143374" cy="362792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前端画布采用自由布局设计，拖拽更自由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03602DF-5382-4034-1076-B5A9B9F76BC4}"/>
              </a:ext>
            </a:extLst>
          </p:cNvPr>
          <p:cNvSpPr txBox="1"/>
          <p:nvPr/>
        </p:nvSpPr>
        <p:spPr>
          <a:xfrm>
            <a:off x="7018612" y="2910768"/>
            <a:ext cx="3808862" cy="66066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前端提供基础组件、业务组件、在线编码两种方式生成界面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366E74-21D1-D250-6060-190D20F09A44}"/>
              </a:ext>
            </a:extLst>
          </p:cNvPr>
          <p:cNvSpPr txBox="1"/>
          <p:nvPr/>
        </p:nvSpPr>
        <p:spPr>
          <a:xfrm>
            <a:off x="7018612" y="4080951"/>
            <a:ext cx="3894293" cy="3627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高保真预览比对，更细粒度的还原</a:t>
            </a:r>
            <a:r>
              <a:rPr lang="en-US" altLang="zh-CN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UI</a:t>
            </a: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稿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69CA66-68E0-4B14-8F49-007170610950}"/>
              </a:ext>
            </a:extLst>
          </p:cNvPr>
          <p:cNvSpPr txBox="1"/>
          <p:nvPr/>
        </p:nvSpPr>
        <p:spPr>
          <a:xfrm>
            <a:off x="7118917" y="5871031"/>
            <a:ext cx="3713315" cy="66127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全局组件通信，上下文处理，单组件支持源码修改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8420F0B-79E3-0EFB-8D63-EBA4DF89DE69}"/>
              </a:ext>
            </a:extLst>
          </p:cNvPr>
          <p:cNvSpPr/>
          <p:nvPr/>
        </p:nvSpPr>
        <p:spPr>
          <a:xfrm>
            <a:off x="6295695" y="5875066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184B9B-8BED-B98B-B40F-97D854DD3E73}"/>
              </a:ext>
            </a:extLst>
          </p:cNvPr>
          <p:cNvSpPr txBox="1"/>
          <p:nvPr/>
        </p:nvSpPr>
        <p:spPr>
          <a:xfrm>
            <a:off x="6295696" y="5975316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05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584D8FF-06A6-5A91-3908-39701C599ECE}"/>
              </a:ext>
            </a:extLst>
          </p:cNvPr>
          <p:cNvSpPr txBox="1"/>
          <p:nvPr/>
        </p:nvSpPr>
        <p:spPr>
          <a:xfrm>
            <a:off x="7085580" y="4951867"/>
            <a:ext cx="4143374" cy="362792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通用布局模板，</a:t>
            </a:r>
            <a:r>
              <a:rPr lang="en-US" altLang="zh-CN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布局预测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42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B428230-5446-43CD-B15F-8F289E709BC8}"/>
              </a:ext>
            </a:extLst>
          </p:cNvPr>
          <p:cNvGrpSpPr/>
          <p:nvPr/>
        </p:nvGrpSpPr>
        <p:grpSpPr>
          <a:xfrm>
            <a:off x="377865" y="1643021"/>
            <a:ext cx="10763732" cy="4181557"/>
            <a:chOff x="377865" y="1643021"/>
            <a:chExt cx="10763732" cy="4181557"/>
          </a:xfrm>
        </p:grpSpPr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8BC860B8-EDFB-4D18-9581-C794C061DABC}"/>
                </a:ext>
              </a:extLst>
            </p:cNvPr>
            <p:cNvSpPr/>
            <p:nvPr/>
          </p:nvSpPr>
          <p:spPr>
            <a:xfrm rot="19651245">
              <a:off x="377865" y="1643021"/>
              <a:ext cx="4181557" cy="4181557"/>
            </a:xfrm>
            <a:prstGeom prst="arc">
              <a:avLst>
                <a:gd name="adj1" fmla="val 16200000"/>
                <a:gd name="adj2" fmla="val 9031680"/>
              </a:avLst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8BA6D11-0786-4351-A638-32CE680CA968}"/>
                </a:ext>
              </a:extLst>
            </p:cNvPr>
            <p:cNvGrpSpPr/>
            <p:nvPr/>
          </p:nvGrpSpPr>
          <p:grpSpPr>
            <a:xfrm>
              <a:off x="3815936" y="1695031"/>
              <a:ext cx="7325661" cy="876300"/>
              <a:chOff x="3892136" y="1396994"/>
              <a:chExt cx="7325661" cy="876300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D649D596-3041-423B-9BAC-4E2C2F018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136" y="1835144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D4A9B26D-F679-4CE8-A3FD-40C38812890A}"/>
                  </a:ext>
                </a:extLst>
              </p:cNvPr>
              <p:cNvSpPr/>
              <p:nvPr/>
            </p:nvSpPr>
            <p:spPr>
              <a:xfrm>
                <a:off x="6188598" y="1396994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AE9563D-76A3-4D9A-9359-CB7142051C6A}"/>
                </a:ext>
              </a:extLst>
            </p:cNvPr>
            <p:cNvGrpSpPr/>
            <p:nvPr/>
          </p:nvGrpSpPr>
          <p:grpSpPr>
            <a:xfrm>
              <a:off x="4479957" y="2777882"/>
              <a:ext cx="6661640" cy="876300"/>
              <a:chOff x="4556157" y="2479845"/>
              <a:chExt cx="6661640" cy="876300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BCA61CBB-3B4C-402F-95A8-D0C65F929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6157" y="2917995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6734A005-B07B-4708-9760-5A5307B1908D}"/>
                  </a:ext>
                </a:extLst>
              </p:cNvPr>
              <p:cNvSpPr/>
              <p:nvPr/>
            </p:nvSpPr>
            <p:spPr>
              <a:xfrm>
                <a:off x="6188598" y="2479845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2F1DF44-012E-4364-A570-61E9F7CFFC5D}"/>
                </a:ext>
              </a:extLst>
            </p:cNvPr>
            <p:cNvGrpSpPr/>
            <p:nvPr/>
          </p:nvGrpSpPr>
          <p:grpSpPr>
            <a:xfrm>
              <a:off x="4499207" y="3860733"/>
              <a:ext cx="6642390" cy="876300"/>
              <a:chOff x="4575407" y="3562696"/>
              <a:chExt cx="6642390" cy="876300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EBBDF123-587F-458A-8A4B-0F8B2071E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5407" y="4000846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802C194B-1B8A-44C1-96A1-46FC685B7B68}"/>
                  </a:ext>
                </a:extLst>
              </p:cNvPr>
              <p:cNvSpPr/>
              <p:nvPr/>
            </p:nvSpPr>
            <p:spPr>
              <a:xfrm>
                <a:off x="6188598" y="3562696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9DAE9DB-61D4-4CA2-BD4B-4111217F8303}"/>
                </a:ext>
              </a:extLst>
            </p:cNvPr>
            <p:cNvGrpSpPr/>
            <p:nvPr/>
          </p:nvGrpSpPr>
          <p:grpSpPr>
            <a:xfrm>
              <a:off x="3720584" y="4943584"/>
              <a:ext cx="7421013" cy="876300"/>
              <a:chOff x="3796784" y="4645547"/>
              <a:chExt cx="7421013" cy="876300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E99569A-668C-40E6-8F11-DEE4C5374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6784" y="5083697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205A8187-CF0C-491C-84CC-34951136B168}"/>
                  </a:ext>
                </a:extLst>
              </p:cNvPr>
              <p:cNvSpPr/>
              <p:nvPr/>
            </p:nvSpPr>
            <p:spPr>
              <a:xfrm>
                <a:off x="6188598" y="4645547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2C3148A3-3292-4A55-8193-C185520A2077}"/>
              </a:ext>
            </a:extLst>
          </p:cNvPr>
          <p:cNvSpPr/>
          <p:nvPr/>
        </p:nvSpPr>
        <p:spPr>
          <a:xfrm>
            <a:off x="6285186" y="1807781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936A817-A881-4D82-AD2D-B17E2C081A72}"/>
              </a:ext>
            </a:extLst>
          </p:cNvPr>
          <p:cNvSpPr/>
          <p:nvPr/>
        </p:nvSpPr>
        <p:spPr>
          <a:xfrm>
            <a:off x="6285186" y="2900857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A7EABA0-2BFD-4371-B659-5171638A6AC5}"/>
              </a:ext>
            </a:extLst>
          </p:cNvPr>
          <p:cNvSpPr/>
          <p:nvPr/>
        </p:nvSpPr>
        <p:spPr>
          <a:xfrm>
            <a:off x="6285186" y="3978715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9F7998-3C9C-4960-B694-0714CBAB27C4}"/>
              </a:ext>
            </a:extLst>
          </p:cNvPr>
          <p:cNvSpPr/>
          <p:nvPr/>
        </p:nvSpPr>
        <p:spPr>
          <a:xfrm>
            <a:off x="6285186" y="5071791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62D2A0F-A3C8-4EB3-B203-287FC7944A2A}"/>
              </a:ext>
            </a:extLst>
          </p:cNvPr>
          <p:cNvSpPr txBox="1"/>
          <p:nvPr/>
        </p:nvSpPr>
        <p:spPr>
          <a:xfrm>
            <a:off x="1267264" y="3360592"/>
            <a:ext cx="2756010" cy="362792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搭建一个简单的用户信息系统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0B2DB7C-2101-4782-98E5-B14BCD26441D}"/>
              </a:ext>
            </a:extLst>
          </p:cNvPr>
          <p:cNvSpPr txBox="1"/>
          <p:nvPr/>
        </p:nvSpPr>
        <p:spPr>
          <a:xfrm>
            <a:off x="1973646" y="2351689"/>
            <a:ext cx="14478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功能说明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EA620A9-BCB2-4387-8CB9-59FB29DE0583}"/>
              </a:ext>
            </a:extLst>
          </p:cNvPr>
          <p:cNvSpPr txBox="1"/>
          <p:nvPr/>
        </p:nvSpPr>
        <p:spPr>
          <a:xfrm>
            <a:off x="6295696" y="1931274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CD42CD8-08E3-46E7-807C-040E80ACD8DC}"/>
              </a:ext>
            </a:extLst>
          </p:cNvPr>
          <p:cNvSpPr txBox="1"/>
          <p:nvPr/>
        </p:nvSpPr>
        <p:spPr>
          <a:xfrm>
            <a:off x="6285185" y="3034861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4897240-57C1-43B5-88B5-1F86F8323EFD}"/>
              </a:ext>
            </a:extLst>
          </p:cNvPr>
          <p:cNvSpPr txBox="1"/>
          <p:nvPr/>
        </p:nvSpPr>
        <p:spPr>
          <a:xfrm>
            <a:off x="6295696" y="4106915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FB96F91-AA84-4AD9-8303-456F9443D396}"/>
              </a:ext>
            </a:extLst>
          </p:cNvPr>
          <p:cNvSpPr txBox="1"/>
          <p:nvPr/>
        </p:nvSpPr>
        <p:spPr>
          <a:xfrm>
            <a:off x="6285185" y="5210502"/>
            <a:ext cx="66215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spc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26ECE8B-DF37-420A-918F-95C20C38402D}"/>
              </a:ext>
            </a:extLst>
          </p:cNvPr>
          <p:cNvSpPr txBox="1"/>
          <p:nvPr/>
        </p:nvSpPr>
        <p:spPr>
          <a:xfrm>
            <a:off x="7018612" y="1956420"/>
            <a:ext cx="4143374" cy="362792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支持用户新增、删除、编辑、筛选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909E5F3-91F6-42A8-AB23-607ECAC1349B}"/>
              </a:ext>
            </a:extLst>
          </p:cNvPr>
          <p:cNvSpPr txBox="1"/>
          <p:nvPr/>
        </p:nvSpPr>
        <p:spPr>
          <a:xfrm>
            <a:off x="7018612" y="3060006"/>
            <a:ext cx="4143374" cy="362792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支持详情展示，以及表信息关联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100239-F17D-4531-AAF1-35AB7E6C7722}"/>
              </a:ext>
            </a:extLst>
          </p:cNvPr>
          <p:cNvSpPr txBox="1"/>
          <p:nvPr/>
        </p:nvSpPr>
        <p:spPr>
          <a:xfrm>
            <a:off x="7018612" y="4121551"/>
            <a:ext cx="4143374" cy="362792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支持不同用户不同样式行为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41DB2FB-54DE-43B2-AE8C-BDC775C84A76}"/>
              </a:ext>
            </a:extLst>
          </p:cNvPr>
          <p:cNvSpPr txBox="1"/>
          <p:nvPr/>
        </p:nvSpPr>
        <p:spPr>
          <a:xfrm>
            <a:off x="7018612" y="5225137"/>
            <a:ext cx="4143374" cy="362792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支持页面交互自定义请求</a:t>
            </a:r>
            <a:endParaRPr lang="en-US" altLang="zh-CN" sz="15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4D564ED-4AA2-4EFE-BA45-EBEF42A5C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1539" y="627109"/>
            <a:ext cx="1906672" cy="564898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功能体验</a:t>
            </a:r>
          </a:p>
        </p:txBody>
      </p:sp>
    </p:spTree>
    <p:extLst>
      <p:ext uri="{BB962C8B-B14F-4D97-AF65-F5344CB8AC3E}">
        <p14:creationId xmlns:p14="http://schemas.microsoft.com/office/powerpoint/2010/main" val="1402726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FE4DC90-CBA4-ACE0-5971-9A48E6194DF1}"/>
              </a:ext>
            </a:extLst>
          </p:cNvPr>
          <p:cNvSpPr txBox="1"/>
          <p:nvPr/>
        </p:nvSpPr>
        <p:spPr>
          <a:xfrm>
            <a:off x="660399" y="524700"/>
            <a:ext cx="52196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前端架构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F59BBF3-77F6-DDA8-F9F8-5BB371BE6F28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692C8A2-38E6-E217-049E-66CFDA5DCA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2B436-3C86-3DBA-25FD-67FEB745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250436"/>
            <a:ext cx="6507702" cy="54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29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FE4DC90-CBA4-ACE0-5971-9A48E6194DF1}"/>
              </a:ext>
            </a:extLst>
          </p:cNvPr>
          <p:cNvSpPr txBox="1"/>
          <p:nvPr/>
        </p:nvSpPr>
        <p:spPr>
          <a:xfrm>
            <a:off x="660399" y="524700"/>
            <a:ext cx="57404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前端参考</a:t>
            </a:r>
            <a:r>
              <a:rPr lang="zh-CN" altLang="en-US" sz="2800" spc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效果图</a:t>
            </a:r>
            <a:endParaRPr kumimoji="0" lang="zh-CN" altLang="en-US" sz="2800" u="none" strike="noStrike" kern="1200" cap="none" spc="0" normalizeH="0" baseline="0" noProof="0" dirty="0">
              <a:ln w="952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F59BBF3-77F6-DDA8-F9F8-5BB371BE6F28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4B0E44-7D93-42B0-5483-74D9BB9C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3" y="1115036"/>
            <a:ext cx="7977931" cy="48837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00AB1E-3CED-A3CA-3124-89F4B8E35194}"/>
              </a:ext>
            </a:extLst>
          </p:cNvPr>
          <p:cNvSpPr txBox="1"/>
          <p:nvPr/>
        </p:nvSpPr>
        <p:spPr>
          <a:xfrm>
            <a:off x="8852170" y="1150302"/>
            <a:ext cx="313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丰富的组件库，支持平台内部，以及业务组件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489977-B150-2946-09D4-799513CB65D3}"/>
              </a:ext>
            </a:extLst>
          </p:cNvPr>
          <p:cNvSpPr txBox="1"/>
          <p:nvPr/>
        </p:nvSpPr>
        <p:spPr>
          <a:xfrm>
            <a:off x="8852170" y="2158736"/>
            <a:ext cx="313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更自由的布局能力，以及响应式适配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2F402D-147E-EDF2-D8F2-BD511B5B0F9F}"/>
              </a:ext>
            </a:extLst>
          </p:cNvPr>
          <p:cNvSpPr txBox="1"/>
          <p:nvPr/>
        </p:nvSpPr>
        <p:spPr>
          <a:xfrm>
            <a:off x="8852170" y="3127727"/>
            <a:ext cx="313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源码级的定制行为，能够有效的面对各种业务需求</a:t>
            </a:r>
          </a:p>
        </p:txBody>
      </p:sp>
    </p:spTree>
    <p:extLst>
      <p:ext uri="{BB962C8B-B14F-4D97-AF65-F5344CB8AC3E}">
        <p14:creationId xmlns:p14="http://schemas.microsoft.com/office/powerpoint/2010/main" val="1816045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FE4DC90-CBA4-ACE0-5971-9A48E6194DF1}"/>
              </a:ext>
            </a:extLst>
          </p:cNvPr>
          <p:cNvSpPr txBox="1"/>
          <p:nvPr/>
        </p:nvSpPr>
        <p:spPr>
          <a:xfrm>
            <a:off x="660399" y="524700"/>
            <a:ext cx="52196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2800" spc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后端</a:t>
            </a: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架构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F59BBF3-77F6-DDA8-F9F8-5BB371BE6F28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692C8A2-38E6-E217-049E-66CFDA5DCA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39CFC1-108F-661F-B9F9-C2EE22A6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082847"/>
            <a:ext cx="8143133" cy="52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40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FE4DC90-CBA4-ACE0-5971-9A48E6194DF1}"/>
              </a:ext>
            </a:extLst>
          </p:cNvPr>
          <p:cNvSpPr txBox="1"/>
          <p:nvPr/>
        </p:nvSpPr>
        <p:spPr>
          <a:xfrm>
            <a:off x="660399" y="524700"/>
            <a:ext cx="57404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应用开发流程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F59BBF3-77F6-DDA8-F9F8-5BB371BE6F28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4B785-B90E-9B10-CA60-38053AA4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250436"/>
            <a:ext cx="7761600" cy="54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3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FE4DC90-CBA4-ACE0-5971-9A48E6194DF1}"/>
              </a:ext>
            </a:extLst>
          </p:cNvPr>
          <p:cNvSpPr txBox="1"/>
          <p:nvPr/>
        </p:nvSpPr>
        <p:spPr>
          <a:xfrm>
            <a:off x="660399" y="524700"/>
            <a:ext cx="5219601" cy="50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低代码平台</a:t>
            </a:r>
            <a:r>
              <a:rPr kumimoji="0" lang="en-US" altLang="zh-CN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2800" spc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应用</a:t>
            </a:r>
            <a:r>
              <a:rPr kumimoji="0" lang="zh-CN" altLang="en-US" sz="2800" u="none" strike="noStrike" kern="1200" cap="none" spc="0" normalizeH="0" baseline="0" noProof="0" dirty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部署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F59BBF3-77F6-DDA8-F9F8-5BB371BE6F28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-234000" y="548436"/>
            <a:ext cx="936000" cy="468000"/>
          </a:xfrm>
          <a:custGeom>
            <a:avLst/>
            <a:gdLst>
              <a:gd name="connsiteX0" fmla="*/ 2857500 w 2857500"/>
              <a:gd name="connsiteY0" fmla="*/ 1428750 h 1428750"/>
              <a:gd name="connsiteX1" fmla="*/ 1428750 w 2857500"/>
              <a:gd name="connsiteY1" fmla="*/ 0 h 1428750"/>
              <a:gd name="connsiteX2" fmla="*/ 0 w 2857500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428750">
                <a:moveTo>
                  <a:pt x="2857500" y="1428750"/>
                </a:moveTo>
                <a:cubicBezTo>
                  <a:pt x="2068420" y="1428750"/>
                  <a:pt x="1428750" y="789077"/>
                  <a:pt x="1428750" y="0"/>
                </a:cubicBezTo>
                <a:cubicBezTo>
                  <a:pt x="1428750" y="789077"/>
                  <a:pt x="789077" y="1428750"/>
                  <a:pt x="0" y="1428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692C8A2-38E6-E217-049E-66CFDA5DCA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F1CAD4-B10C-2032-54D8-7927D8D7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799" y="1225180"/>
            <a:ext cx="5367055" cy="42223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32E31D-6F13-DBF8-5CC0-7282715A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1210806"/>
            <a:ext cx="5021802" cy="42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13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C6CE3-BC5D-480B-A143-70EA2190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728" y="297625"/>
            <a:ext cx="4719485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优势总结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1EEDA1D-EC82-43F6-A128-010610B0546C}"/>
              </a:ext>
            </a:extLst>
          </p:cNvPr>
          <p:cNvSpPr/>
          <p:nvPr/>
        </p:nvSpPr>
        <p:spPr>
          <a:xfrm>
            <a:off x="4643285" y="1317523"/>
            <a:ext cx="2905432" cy="4365523"/>
          </a:xfrm>
          <a:prstGeom prst="roundRect">
            <a:avLst>
              <a:gd name="adj" fmla="val 2987"/>
            </a:avLst>
          </a:prstGeom>
          <a:noFill/>
          <a:ln w="2540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5B1287B-A72C-4DE0-9CAC-1C6B6359A0A0}"/>
              </a:ext>
            </a:extLst>
          </p:cNvPr>
          <p:cNvSpPr/>
          <p:nvPr/>
        </p:nvSpPr>
        <p:spPr>
          <a:xfrm>
            <a:off x="1182330" y="1779639"/>
            <a:ext cx="2905432" cy="4365523"/>
          </a:xfrm>
          <a:prstGeom prst="roundRect">
            <a:avLst>
              <a:gd name="adj" fmla="val 2987"/>
            </a:avLst>
          </a:prstGeom>
          <a:noFill/>
          <a:ln w="2540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7DDF5B6-24F1-4098-80AF-21C7526D1BDD}"/>
              </a:ext>
            </a:extLst>
          </p:cNvPr>
          <p:cNvSpPr/>
          <p:nvPr/>
        </p:nvSpPr>
        <p:spPr>
          <a:xfrm>
            <a:off x="8104239" y="1779639"/>
            <a:ext cx="2905432" cy="4365523"/>
          </a:xfrm>
          <a:prstGeom prst="roundRect">
            <a:avLst>
              <a:gd name="adj" fmla="val 2987"/>
            </a:avLst>
          </a:prstGeom>
          <a:noFill/>
          <a:ln w="2540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E5843C-907F-4D3A-8550-6F8D22BDC0E6}"/>
              </a:ext>
            </a:extLst>
          </p:cNvPr>
          <p:cNvSpPr txBox="1"/>
          <p:nvPr/>
        </p:nvSpPr>
        <p:spPr>
          <a:xfrm>
            <a:off x="1449876" y="2713011"/>
            <a:ext cx="2612924" cy="180273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 kern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平台的最终目标是协作各方职责能够基于平台直接对应用</a:t>
            </a: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负责</a:t>
            </a:r>
            <a:r>
              <a:rPr lang="zh-CN" altLang="zh-CN" sz="1600" b="1" kern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，而这其中后续可以用</a:t>
            </a:r>
            <a:r>
              <a:rPr lang="en-US" altLang="zh-CN" sz="1600" b="1" kern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zh-CN" sz="1600" b="1" kern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更加智能化方式进行串联</a:t>
            </a:r>
            <a:r>
              <a:rPr lang="zh-CN" altLang="en-US" sz="1600" b="1" kern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。</a:t>
            </a:r>
            <a:endParaRPr lang="zh-CN" altLang="en-US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119972-2F75-46DB-9B09-38A0BABD694F}"/>
              </a:ext>
            </a:extLst>
          </p:cNvPr>
          <p:cNvSpPr txBox="1"/>
          <p:nvPr/>
        </p:nvSpPr>
        <p:spPr>
          <a:xfrm>
            <a:off x="4789538" y="2354483"/>
            <a:ext cx="2661716" cy="21720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在技术方面没有完全使用零代码方式作为应用开发，使用拖拽式加源码修改两者共同开发，既可以提供给无代码基础的人开发基础功能，也支持开发人员深度定制业务逻辑。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EF392F-E87D-4FE6-AF1C-0FC91C638EC9}"/>
              </a:ext>
            </a:extLst>
          </p:cNvPr>
          <p:cNvSpPr txBox="1"/>
          <p:nvPr/>
        </p:nvSpPr>
        <p:spPr>
          <a:xfrm>
            <a:off x="8396746" y="2611335"/>
            <a:ext cx="2612924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技术可行性高，方案成熟，实现成本可控。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ED98652-33EE-4AC6-B91A-11F1A8743D22}"/>
              </a:ext>
            </a:extLst>
          </p:cNvPr>
          <p:cNvSpPr/>
          <p:nvPr/>
        </p:nvSpPr>
        <p:spPr>
          <a:xfrm>
            <a:off x="1835315" y="2026525"/>
            <a:ext cx="1599462" cy="523404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93CA1A-39ED-4DE6-829E-4A7AC1EAD513}"/>
              </a:ext>
            </a:extLst>
          </p:cNvPr>
          <p:cNvSpPr txBox="1"/>
          <p:nvPr/>
        </p:nvSpPr>
        <p:spPr>
          <a:xfrm>
            <a:off x="1916901" y="2072784"/>
            <a:ext cx="1436291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协作一体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C708C14-C6D4-4302-8904-AF0194E5417B}"/>
              </a:ext>
            </a:extLst>
          </p:cNvPr>
          <p:cNvSpPr/>
          <p:nvPr/>
        </p:nvSpPr>
        <p:spPr>
          <a:xfrm>
            <a:off x="5296269" y="1574301"/>
            <a:ext cx="1599462" cy="523404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804B86-9521-43D9-B787-22460CDBD54B}"/>
              </a:ext>
            </a:extLst>
          </p:cNvPr>
          <p:cNvSpPr txBox="1"/>
          <p:nvPr/>
        </p:nvSpPr>
        <p:spPr>
          <a:xfrm>
            <a:off x="5377855" y="1620560"/>
            <a:ext cx="1436291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业务扩展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F60E1F-89E7-11E7-27C0-A8DC9D35D54E}"/>
              </a:ext>
            </a:extLst>
          </p:cNvPr>
          <p:cNvSpPr/>
          <p:nvPr/>
        </p:nvSpPr>
        <p:spPr>
          <a:xfrm>
            <a:off x="8757223" y="1980267"/>
            <a:ext cx="1599462" cy="523404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D56DE5-E426-B8B6-9A88-B7635870DEE6}"/>
              </a:ext>
            </a:extLst>
          </p:cNvPr>
          <p:cNvSpPr txBox="1"/>
          <p:nvPr/>
        </p:nvSpPr>
        <p:spPr>
          <a:xfrm>
            <a:off x="8838810" y="2026525"/>
            <a:ext cx="1436291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技术成熟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421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C6CE3-BC5D-480B-A143-70EA2190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728" y="297625"/>
            <a:ext cx="4719485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劣势总结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1EEDA1D-EC82-43F6-A128-010610B0546C}"/>
              </a:ext>
            </a:extLst>
          </p:cNvPr>
          <p:cNvSpPr/>
          <p:nvPr/>
        </p:nvSpPr>
        <p:spPr>
          <a:xfrm>
            <a:off x="4643285" y="1317523"/>
            <a:ext cx="2905432" cy="4365523"/>
          </a:xfrm>
          <a:prstGeom prst="roundRect">
            <a:avLst>
              <a:gd name="adj" fmla="val 2987"/>
            </a:avLst>
          </a:prstGeom>
          <a:noFill/>
          <a:ln w="2540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5B1287B-A72C-4DE0-9CAC-1C6B6359A0A0}"/>
              </a:ext>
            </a:extLst>
          </p:cNvPr>
          <p:cNvSpPr/>
          <p:nvPr/>
        </p:nvSpPr>
        <p:spPr>
          <a:xfrm>
            <a:off x="1182330" y="1779639"/>
            <a:ext cx="2905432" cy="4365523"/>
          </a:xfrm>
          <a:prstGeom prst="roundRect">
            <a:avLst>
              <a:gd name="adj" fmla="val 2987"/>
            </a:avLst>
          </a:prstGeom>
          <a:noFill/>
          <a:ln w="2540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7DDF5B6-24F1-4098-80AF-21C7526D1BDD}"/>
              </a:ext>
            </a:extLst>
          </p:cNvPr>
          <p:cNvSpPr/>
          <p:nvPr/>
        </p:nvSpPr>
        <p:spPr>
          <a:xfrm>
            <a:off x="8104239" y="1779639"/>
            <a:ext cx="2905432" cy="4365523"/>
          </a:xfrm>
          <a:prstGeom prst="roundRect">
            <a:avLst>
              <a:gd name="adj" fmla="val 2987"/>
            </a:avLst>
          </a:prstGeom>
          <a:noFill/>
          <a:ln w="2540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E5843C-907F-4D3A-8550-6F8D22BDC0E6}"/>
              </a:ext>
            </a:extLst>
          </p:cNvPr>
          <p:cNvSpPr txBox="1"/>
          <p:nvPr/>
        </p:nvSpPr>
        <p:spPr>
          <a:xfrm>
            <a:off x="1449876" y="2713011"/>
            <a:ext cx="2612924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需要一定的学习成本，以及适应线上协作流程，开发过程需及时处理任务状态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119972-2F75-46DB-9B09-38A0BABD694F}"/>
              </a:ext>
            </a:extLst>
          </p:cNvPr>
          <p:cNvSpPr txBox="1"/>
          <p:nvPr/>
        </p:nvSpPr>
        <p:spPr>
          <a:xfrm>
            <a:off x="4789538" y="2354483"/>
            <a:ext cx="2661716" cy="18010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开发人员需要掌握平台前后端的开发规则。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在线编码没有本地体验好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调试排查不太友好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技术栈受限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EF392F-E87D-4FE6-AF1C-0FC91C638EC9}"/>
              </a:ext>
            </a:extLst>
          </p:cNvPr>
          <p:cNvSpPr txBox="1"/>
          <p:nvPr/>
        </p:nvSpPr>
        <p:spPr>
          <a:xfrm>
            <a:off x="8396746" y="2611335"/>
            <a:ext cx="2612924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平台访问稳定性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平台运行安全性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应用运行性能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ED98652-33EE-4AC6-B91A-11F1A8743D22}"/>
              </a:ext>
            </a:extLst>
          </p:cNvPr>
          <p:cNvSpPr/>
          <p:nvPr/>
        </p:nvSpPr>
        <p:spPr>
          <a:xfrm>
            <a:off x="1835315" y="2103561"/>
            <a:ext cx="1599462" cy="3693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学习门槛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C708C14-C6D4-4302-8904-AF0194E5417B}"/>
              </a:ext>
            </a:extLst>
          </p:cNvPr>
          <p:cNvSpPr/>
          <p:nvPr/>
        </p:nvSpPr>
        <p:spPr>
          <a:xfrm>
            <a:off x="5296269" y="1574301"/>
            <a:ext cx="1599462" cy="523404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804B86-9521-43D9-B787-22460CDBD54B}"/>
              </a:ext>
            </a:extLst>
          </p:cNvPr>
          <p:cNvSpPr txBox="1"/>
          <p:nvPr/>
        </p:nvSpPr>
        <p:spPr>
          <a:xfrm>
            <a:off x="5736927" y="1620560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开发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F60E1F-89E7-11E7-27C0-A8DC9D35D54E}"/>
              </a:ext>
            </a:extLst>
          </p:cNvPr>
          <p:cNvSpPr/>
          <p:nvPr/>
        </p:nvSpPr>
        <p:spPr>
          <a:xfrm>
            <a:off x="8757223" y="1980267"/>
            <a:ext cx="1599462" cy="523404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D56DE5-E426-B8B6-9A88-B7635870DEE6}"/>
              </a:ext>
            </a:extLst>
          </p:cNvPr>
          <p:cNvSpPr txBox="1"/>
          <p:nvPr/>
        </p:nvSpPr>
        <p:spPr>
          <a:xfrm>
            <a:off x="8838810" y="2026525"/>
            <a:ext cx="1436292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平台依赖</a:t>
            </a:r>
          </a:p>
        </p:txBody>
      </p:sp>
    </p:spTree>
    <p:extLst>
      <p:ext uri="{BB962C8B-B14F-4D97-AF65-F5344CB8AC3E}">
        <p14:creationId xmlns:p14="http://schemas.microsoft.com/office/powerpoint/2010/main" val="688901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04.</a:t>
            </a:r>
            <a:r>
              <a:rPr lang="zh-CN" altLang="en-US" dirty="0"/>
              <a:t>项目管理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5522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568E99-A0D1-BFD8-643A-45C55F9ECB18}"/>
              </a:ext>
            </a:extLst>
          </p:cNvPr>
          <p:cNvSpPr txBox="1"/>
          <p:nvPr/>
        </p:nvSpPr>
        <p:spPr>
          <a:xfrm>
            <a:off x="823816" y="692958"/>
            <a:ext cx="2502388" cy="395493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3600">
                <a:ln w="6350">
                  <a:noFill/>
                </a:ln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177800" dist="127000" dir="2700000" sx="95000" sy="95000" algn="tl" rotWithShape="0">
                    <a:schemeClr val="accent3">
                      <a:lumMod val="75000"/>
                      <a:alpha val="35000"/>
                    </a:scheme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6350">
                  <a:noFill/>
                </a:ln>
                <a:solidFill>
                  <a:srgbClr val="F54E1A"/>
                </a:solidFill>
                <a:effectLst>
                  <a:outerShdw blurRad="177800" dist="127000" dir="2700000" sx="95000" sy="95000" algn="tl" rotWithShape="0">
                    <a:srgbClr val="F54E1A">
                      <a:lumMod val="75000"/>
                      <a:alpha val="3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工作计划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4180B50E-99CA-533A-A9F7-AF499A7831B0}"/>
              </a:ext>
            </a:extLst>
          </p:cNvPr>
          <p:cNvSpPr/>
          <p:nvPr/>
        </p:nvSpPr>
        <p:spPr>
          <a:xfrm rot="5400000">
            <a:off x="10437910" y="547367"/>
            <a:ext cx="334605" cy="293847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DAA9669-1A2A-7AE8-0F43-8EB6E3E45594}"/>
              </a:ext>
            </a:extLst>
          </p:cNvPr>
          <p:cNvSpPr/>
          <p:nvPr/>
        </p:nvSpPr>
        <p:spPr>
          <a:xfrm rot="5400000">
            <a:off x="10692368" y="547368"/>
            <a:ext cx="334605" cy="293847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8879C9A-AF69-DBD5-CF16-1BC725F13AD3}"/>
              </a:ext>
            </a:extLst>
          </p:cNvPr>
          <p:cNvSpPr/>
          <p:nvPr/>
        </p:nvSpPr>
        <p:spPr>
          <a:xfrm rot="5400000">
            <a:off x="10946826" y="547368"/>
            <a:ext cx="334605" cy="293847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A67671B-286D-FF50-DD62-13EA44970281}"/>
              </a:ext>
            </a:extLst>
          </p:cNvPr>
          <p:cNvSpPr/>
          <p:nvPr/>
        </p:nvSpPr>
        <p:spPr>
          <a:xfrm rot="5400000">
            <a:off x="11355827" y="547368"/>
            <a:ext cx="334605" cy="293847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931A1B5-47DD-8CE7-C740-CBF29136201F}"/>
              </a:ext>
            </a:extLst>
          </p:cNvPr>
          <p:cNvCxnSpPr>
            <a:cxnSpLocks/>
          </p:cNvCxnSpPr>
          <p:nvPr/>
        </p:nvCxnSpPr>
        <p:spPr>
          <a:xfrm>
            <a:off x="691589" y="628787"/>
            <a:ext cx="0" cy="47361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85583A4-6922-E327-4DE3-D6C3354A8193}"/>
              </a:ext>
            </a:extLst>
          </p:cNvPr>
          <p:cNvCxnSpPr>
            <a:cxnSpLocks/>
          </p:cNvCxnSpPr>
          <p:nvPr/>
        </p:nvCxnSpPr>
        <p:spPr>
          <a:xfrm>
            <a:off x="2695910" y="877719"/>
            <a:ext cx="8829415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33000">
                  <a:schemeClr val="accent1">
                    <a:alpha val="15000"/>
                  </a:schemeClr>
                </a:gs>
                <a:gs pos="7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E6AD99-1F14-3739-0F20-EB5451E72753}"/>
              </a:ext>
            </a:extLst>
          </p:cNvPr>
          <p:cNvGrpSpPr/>
          <p:nvPr/>
        </p:nvGrpSpPr>
        <p:grpSpPr>
          <a:xfrm>
            <a:off x="1423872" y="1446099"/>
            <a:ext cx="9837180" cy="4775133"/>
            <a:chOff x="1423872" y="1446099"/>
            <a:chExt cx="9837180" cy="4775133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AC23F8A-A1FC-99E3-E850-E7E9C08F9A28}"/>
                </a:ext>
              </a:extLst>
            </p:cNvPr>
            <p:cNvGrpSpPr/>
            <p:nvPr/>
          </p:nvGrpSpPr>
          <p:grpSpPr>
            <a:xfrm>
              <a:off x="1552201" y="1446099"/>
              <a:ext cx="610068" cy="610068"/>
              <a:chOff x="1552201" y="1446099"/>
              <a:chExt cx="610068" cy="610068"/>
            </a:xfrm>
          </p:grpSpPr>
          <p:sp>
            <p:nvSpPr>
              <p:cNvPr id="10" name="Shape 1290">
                <a:extLst>
                  <a:ext uri="{FF2B5EF4-FFF2-40B4-BE49-F238E27FC236}">
                    <a16:creationId xmlns:a16="http://schemas.microsoft.com/office/drawing/2014/main" id="{56FF847D-36B9-620E-BAB6-9FDFB31C183D}"/>
                  </a:ext>
                </a:extLst>
              </p:cNvPr>
              <p:cNvSpPr/>
              <p:nvPr/>
            </p:nvSpPr>
            <p:spPr>
              <a:xfrm>
                <a:off x="1552201" y="1446099"/>
                <a:ext cx="610068" cy="61006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grpSp>
            <p:nvGrpSpPr>
              <p:cNvPr id="11" name="Group 1293">
                <a:extLst>
                  <a:ext uri="{FF2B5EF4-FFF2-40B4-BE49-F238E27FC236}">
                    <a16:creationId xmlns:a16="http://schemas.microsoft.com/office/drawing/2014/main" id="{62DA40AB-1922-A85C-DA72-E3E6841618E3}"/>
                  </a:ext>
                </a:extLst>
              </p:cNvPr>
              <p:cNvGrpSpPr/>
              <p:nvPr/>
            </p:nvGrpSpPr>
            <p:grpSpPr>
              <a:xfrm>
                <a:off x="1735735" y="1618429"/>
                <a:ext cx="243001" cy="265407"/>
                <a:chOff x="0" y="0"/>
                <a:chExt cx="495252" cy="540918"/>
              </a:xfrm>
            </p:grpSpPr>
            <p:sp>
              <p:nvSpPr>
                <p:cNvPr id="12" name="Shape 1291">
                  <a:extLst>
                    <a:ext uri="{FF2B5EF4-FFF2-40B4-BE49-F238E27FC236}">
                      <a16:creationId xmlns:a16="http://schemas.microsoft.com/office/drawing/2014/main" id="{37C7DB60-849B-3575-FD8E-951B4709FC4A}"/>
                    </a:ext>
                  </a:extLst>
                </p:cNvPr>
                <p:cNvSpPr/>
                <p:nvPr/>
              </p:nvSpPr>
              <p:spPr>
                <a:xfrm>
                  <a:off x="107933" y="0"/>
                  <a:ext cx="270131" cy="2701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164" y="18436"/>
                      </a:moveTo>
                      <a:cubicBezTo>
                        <a:pt x="5273" y="20546"/>
                        <a:pt x="7818" y="21600"/>
                        <a:pt x="10800" y="21600"/>
                      </a:cubicBezTo>
                      <a:cubicBezTo>
                        <a:pt x="13782" y="21600"/>
                        <a:pt x="16327" y="20546"/>
                        <a:pt x="18436" y="18436"/>
                      </a:cubicBezTo>
                      <a:cubicBezTo>
                        <a:pt x="20546" y="16327"/>
                        <a:pt x="21600" y="13782"/>
                        <a:pt x="21600" y="10800"/>
                      </a:cubicBezTo>
                      <a:cubicBezTo>
                        <a:pt x="21600" y="7818"/>
                        <a:pt x="20546" y="5273"/>
                        <a:pt x="18436" y="3164"/>
                      </a:cubicBezTo>
                      <a:cubicBezTo>
                        <a:pt x="16327" y="1054"/>
                        <a:pt x="13782" y="0"/>
                        <a:pt x="10800" y="0"/>
                      </a:cubicBezTo>
                      <a:cubicBezTo>
                        <a:pt x="7818" y="0"/>
                        <a:pt x="5273" y="1055"/>
                        <a:pt x="3164" y="3164"/>
                      </a:cubicBezTo>
                      <a:cubicBezTo>
                        <a:pt x="1055" y="5273"/>
                        <a:pt x="0" y="7818"/>
                        <a:pt x="0" y="10800"/>
                      </a:cubicBezTo>
                      <a:cubicBezTo>
                        <a:pt x="0" y="13782"/>
                        <a:pt x="1055" y="16327"/>
                        <a:pt x="3164" y="18436"/>
                      </a:cubicBezTo>
                      <a:cubicBezTo>
                        <a:pt x="3164" y="18436"/>
                        <a:pt x="3164" y="18436"/>
                        <a:pt x="3164" y="184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Light"/>
                    </a:defRPr>
                  </a:pPr>
                  <a:endParaRPr kumimoji="0" sz="4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Shape 1292">
                  <a:extLst>
                    <a:ext uri="{FF2B5EF4-FFF2-40B4-BE49-F238E27FC236}">
                      <a16:creationId xmlns:a16="http://schemas.microsoft.com/office/drawing/2014/main" id="{53A9F37F-AD03-F8F3-ED19-F5F60CBDFECF}"/>
                    </a:ext>
                  </a:extLst>
                </p:cNvPr>
                <p:cNvSpPr/>
                <p:nvPr/>
              </p:nvSpPr>
              <p:spPr>
                <a:xfrm>
                  <a:off x="0" y="248248"/>
                  <a:ext cx="495253" cy="2926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32" y="9360"/>
                      </a:moveTo>
                      <a:cubicBezTo>
                        <a:pt x="21225" y="8347"/>
                        <a:pt x="21089" y="7408"/>
                        <a:pt x="20925" y="6543"/>
                      </a:cubicBezTo>
                      <a:cubicBezTo>
                        <a:pt x="20761" y="5678"/>
                        <a:pt x="20542" y="4834"/>
                        <a:pt x="20266" y="4011"/>
                      </a:cubicBezTo>
                      <a:cubicBezTo>
                        <a:pt x="19989" y="3190"/>
                        <a:pt x="19673" y="2489"/>
                        <a:pt x="19314" y="1909"/>
                      </a:cubicBezTo>
                      <a:cubicBezTo>
                        <a:pt x="18957" y="1329"/>
                        <a:pt x="18519" y="867"/>
                        <a:pt x="18002" y="520"/>
                      </a:cubicBezTo>
                      <a:cubicBezTo>
                        <a:pt x="17487" y="175"/>
                        <a:pt x="16916" y="0"/>
                        <a:pt x="16292" y="0"/>
                      </a:cubicBezTo>
                      <a:cubicBezTo>
                        <a:pt x="16190" y="0"/>
                        <a:pt x="15970" y="187"/>
                        <a:pt x="15632" y="559"/>
                      </a:cubicBezTo>
                      <a:cubicBezTo>
                        <a:pt x="15295" y="931"/>
                        <a:pt x="14922" y="1348"/>
                        <a:pt x="14512" y="1805"/>
                      </a:cubicBezTo>
                      <a:cubicBezTo>
                        <a:pt x="14103" y="2264"/>
                        <a:pt x="13557" y="2680"/>
                        <a:pt x="12871" y="3051"/>
                      </a:cubicBezTo>
                      <a:cubicBezTo>
                        <a:pt x="12185" y="3423"/>
                        <a:pt x="11496" y="3610"/>
                        <a:pt x="10800" y="3610"/>
                      </a:cubicBezTo>
                      <a:cubicBezTo>
                        <a:pt x="10104" y="3610"/>
                        <a:pt x="9414" y="3423"/>
                        <a:pt x="8729" y="3051"/>
                      </a:cubicBezTo>
                      <a:cubicBezTo>
                        <a:pt x="8043" y="2680"/>
                        <a:pt x="7496" y="2264"/>
                        <a:pt x="7087" y="1805"/>
                      </a:cubicBezTo>
                      <a:cubicBezTo>
                        <a:pt x="6678" y="1348"/>
                        <a:pt x="6304" y="931"/>
                        <a:pt x="5967" y="559"/>
                      </a:cubicBezTo>
                      <a:cubicBezTo>
                        <a:pt x="5630" y="187"/>
                        <a:pt x="5410" y="0"/>
                        <a:pt x="5308" y="0"/>
                      </a:cubicBezTo>
                      <a:cubicBezTo>
                        <a:pt x="4684" y="0"/>
                        <a:pt x="4113" y="175"/>
                        <a:pt x="3597" y="520"/>
                      </a:cubicBezTo>
                      <a:cubicBezTo>
                        <a:pt x="3081" y="867"/>
                        <a:pt x="2643" y="1329"/>
                        <a:pt x="2286" y="1909"/>
                      </a:cubicBezTo>
                      <a:cubicBezTo>
                        <a:pt x="1927" y="2488"/>
                        <a:pt x="1611" y="3190"/>
                        <a:pt x="1334" y="4011"/>
                      </a:cubicBezTo>
                      <a:cubicBezTo>
                        <a:pt x="1058" y="4834"/>
                        <a:pt x="839" y="5678"/>
                        <a:pt x="675" y="6543"/>
                      </a:cubicBezTo>
                      <a:cubicBezTo>
                        <a:pt x="511" y="7408"/>
                        <a:pt x="375" y="8347"/>
                        <a:pt x="268" y="9360"/>
                      </a:cubicBezTo>
                      <a:cubicBezTo>
                        <a:pt x="161" y="10371"/>
                        <a:pt x="89" y="11314"/>
                        <a:pt x="53" y="12189"/>
                      </a:cubicBezTo>
                      <a:cubicBezTo>
                        <a:pt x="17" y="13063"/>
                        <a:pt x="0" y="13959"/>
                        <a:pt x="0" y="14877"/>
                      </a:cubicBezTo>
                      <a:cubicBezTo>
                        <a:pt x="0" y="16953"/>
                        <a:pt x="372" y="18593"/>
                        <a:pt x="1119" y="19795"/>
                      </a:cubicBezTo>
                      <a:cubicBezTo>
                        <a:pt x="1866" y="20998"/>
                        <a:pt x="2858" y="21600"/>
                        <a:pt x="4096" y="21600"/>
                      </a:cubicBezTo>
                      <a:lnTo>
                        <a:pt x="17504" y="21600"/>
                      </a:lnTo>
                      <a:cubicBezTo>
                        <a:pt x="18741" y="21600"/>
                        <a:pt x="19734" y="20998"/>
                        <a:pt x="20480" y="19795"/>
                      </a:cubicBezTo>
                      <a:cubicBezTo>
                        <a:pt x="21227" y="18593"/>
                        <a:pt x="21600" y="16953"/>
                        <a:pt x="21600" y="14877"/>
                      </a:cubicBezTo>
                      <a:cubicBezTo>
                        <a:pt x="21600" y="13959"/>
                        <a:pt x="21582" y="13063"/>
                        <a:pt x="21547" y="12189"/>
                      </a:cubicBezTo>
                      <a:cubicBezTo>
                        <a:pt x="21511" y="11314"/>
                        <a:pt x="21439" y="10371"/>
                        <a:pt x="21332" y="9360"/>
                      </a:cubicBezTo>
                      <a:cubicBezTo>
                        <a:pt x="21332" y="9360"/>
                        <a:pt x="21332" y="9360"/>
                        <a:pt x="21332" y="93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Light"/>
                    </a:defRPr>
                  </a:pPr>
                  <a:endParaRPr kumimoji="0" sz="4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4" name="Shape 1319">
              <a:extLst>
                <a:ext uri="{FF2B5EF4-FFF2-40B4-BE49-F238E27FC236}">
                  <a16:creationId xmlns:a16="http://schemas.microsoft.com/office/drawing/2014/main" id="{90F749D2-1724-4356-AB4E-A5E8BEB1F85F}"/>
                </a:ext>
              </a:extLst>
            </p:cNvPr>
            <p:cNvSpPr/>
            <p:nvPr/>
          </p:nvSpPr>
          <p:spPr>
            <a:xfrm flipV="1">
              <a:off x="2160464" y="1750041"/>
              <a:ext cx="1506562" cy="0"/>
            </a:xfrm>
            <a:prstGeom prst="line">
              <a:avLst/>
            </a:prstGeom>
            <a:ln w="12700">
              <a:solidFill>
                <a:schemeClr val="accent1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sp>
          <p:nvSpPr>
            <p:cNvPr id="15" name="Shape 1320">
              <a:extLst>
                <a:ext uri="{FF2B5EF4-FFF2-40B4-BE49-F238E27FC236}">
                  <a16:creationId xmlns:a16="http://schemas.microsoft.com/office/drawing/2014/main" id="{AC722462-AD9B-8C8B-000A-808D27060952}"/>
                </a:ext>
              </a:extLst>
            </p:cNvPr>
            <p:cNvSpPr/>
            <p:nvPr/>
          </p:nvSpPr>
          <p:spPr>
            <a:xfrm flipV="1">
              <a:off x="4577979" y="1750041"/>
              <a:ext cx="1506562" cy="0"/>
            </a:xfrm>
            <a:prstGeom prst="line">
              <a:avLst/>
            </a:prstGeom>
            <a:ln w="12700">
              <a:solidFill>
                <a:schemeClr val="accent1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sp>
          <p:nvSpPr>
            <p:cNvPr id="16" name="Shape 1321">
              <a:extLst>
                <a:ext uri="{FF2B5EF4-FFF2-40B4-BE49-F238E27FC236}">
                  <a16:creationId xmlns:a16="http://schemas.microsoft.com/office/drawing/2014/main" id="{BCD6E81E-7EF9-2C20-8D36-EA6C024332B7}"/>
                </a:ext>
              </a:extLst>
            </p:cNvPr>
            <p:cNvSpPr/>
            <p:nvPr/>
          </p:nvSpPr>
          <p:spPr>
            <a:xfrm flipV="1">
              <a:off x="6995495" y="1750041"/>
              <a:ext cx="1506562" cy="0"/>
            </a:xfrm>
            <a:prstGeom prst="line">
              <a:avLst/>
            </a:prstGeom>
            <a:ln w="12700">
              <a:solidFill>
                <a:schemeClr val="accent1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sp>
          <p:nvSpPr>
            <p:cNvPr id="17" name="Shape 1322">
              <a:extLst>
                <a:ext uri="{FF2B5EF4-FFF2-40B4-BE49-F238E27FC236}">
                  <a16:creationId xmlns:a16="http://schemas.microsoft.com/office/drawing/2014/main" id="{CA37D712-94F5-BB8B-584F-0580B56F7682}"/>
                </a:ext>
              </a:extLst>
            </p:cNvPr>
            <p:cNvSpPr/>
            <p:nvPr/>
          </p:nvSpPr>
          <p:spPr>
            <a:xfrm flipH="1">
              <a:off x="2464957" y="4372714"/>
              <a:ext cx="1506562" cy="0"/>
            </a:xfrm>
            <a:prstGeom prst="line">
              <a:avLst/>
            </a:prstGeom>
            <a:ln w="12700">
              <a:solidFill>
                <a:schemeClr val="accent1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sp>
          <p:nvSpPr>
            <p:cNvPr id="18" name="Shape 1323">
              <a:extLst>
                <a:ext uri="{FF2B5EF4-FFF2-40B4-BE49-F238E27FC236}">
                  <a16:creationId xmlns:a16="http://schemas.microsoft.com/office/drawing/2014/main" id="{C6CC2A6D-BEB5-802B-CB1F-B63F38A010DE}"/>
                </a:ext>
              </a:extLst>
            </p:cNvPr>
            <p:cNvSpPr/>
            <p:nvPr/>
          </p:nvSpPr>
          <p:spPr>
            <a:xfrm flipH="1">
              <a:off x="4882471" y="4372714"/>
              <a:ext cx="1506562" cy="0"/>
            </a:xfrm>
            <a:prstGeom prst="line">
              <a:avLst/>
            </a:prstGeom>
            <a:ln w="12700">
              <a:solidFill>
                <a:schemeClr val="accent1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sp>
          <p:nvSpPr>
            <p:cNvPr id="19" name="Shape 1324">
              <a:extLst>
                <a:ext uri="{FF2B5EF4-FFF2-40B4-BE49-F238E27FC236}">
                  <a16:creationId xmlns:a16="http://schemas.microsoft.com/office/drawing/2014/main" id="{C534B880-B27A-45DF-7C18-8C2AB73C4850}"/>
                </a:ext>
              </a:extLst>
            </p:cNvPr>
            <p:cNvSpPr/>
            <p:nvPr/>
          </p:nvSpPr>
          <p:spPr>
            <a:xfrm flipH="1">
              <a:off x="7299988" y="4372714"/>
              <a:ext cx="1504759" cy="0"/>
            </a:xfrm>
            <a:prstGeom prst="line">
              <a:avLst/>
            </a:prstGeom>
            <a:ln w="12700">
              <a:solidFill>
                <a:schemeClr val="accent1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sp>
          <p:nvSpPr>
            <p:cNvPr id="20" name="Shape 1325">
              <a:extLst>
                <a:ext uri="{FF2B5EF4-FFF2-40B4-BE49-F238E27FC236}">
                  <a16:creationId xmlns:a16="http://schemas.microsoft.com/office/drawing/2014/main" id="{D511246F-D906-8BCB-984B-E7668CBE0F83}"/>
                </a:ext>
              </a:extLst>
            </p:cNvPr>
            <p:cNvSpPr/>
            <p:nvPr/>
          </p:nvSpPr>
          <p:spPr>
            <a:xfrm flipV="1">
              <a:off x="9412156" y="1750041"/>
              <a:ext cx="1848896" cy="0"/>
            </a:xfrm>
            <a:prstGeom prst="line">
              <a:avLst/>
            </a:prstGeom>
            <a:ln w="12700">
              <a:solidFill>
                <a:schemeClr val="accent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sp>
          <p:nvSpPr>
            <p:cNvPr id="21" name="Shape 1326">
              <a:extLst>
                <a:ext uri="{FF2B5EF4-FFF2-40B4-BE49-F238E27FC236}">
                  <a16:creationId xmlns:a16="http://schemas.microsoft.com/office/drawing/2014/main" id="{D2A93EBA-592E-024D-67E5-DD08D5E3A514}"/>
                </a:ext>
              </a:extLst>
            </p:cNvPr>
            <p:cNvSpPr/>
            <p:nvPr/>
          </p:nvSpPr>
          <p:spPr>
            <a:xfrm>
              <a:off x="11259765" y="1761543"/>
              <a:ext cx="0" cy="2617404"/>
            </a:xfrm>
            <a:prstGeom prst="line">
              <a:avLst/>
            </a:prstGeom>
            <a:ln w="12700">
              <a:solidFill>
                <a:schemeClr val="accent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sp>
          <p:nvSpPr>
            <p:cNvPr id="22" name="Shape 1327">
              <a:extLst>
                <a:ext uri="{FF2B5EF4-FFF2-40B4-BE49-F238E27FC236}">
                  <a16:creationId xmlns:a16="http://schemas.microsoft.com/office/drawing/2014/main" id="{D9158093-A503-E0B7-A659-D03C498AE0E6}"/>
                </a:ext>
              </a:extLst>
            </p:cNvPr>
            <p:cNvSpPr/>
            <p:nvPr/>
          </p:nvSpPr>
          <p:spPr>
            <a:xfrm flipH="1">
              <a:off x="9717502" y="4372714"/>
              <a:ext cx="1542516" cy="0"/>
            </a:xfrm>
            <a:prstGeom prst="line">
              <a:avLst/>
            </a:prstGeom>
            <a:ln w="12700">
              <a:solidFill>
                <a:schemeClr val="accent1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A069A1B4-2894-7FD0-7670-81F5EDA7C16C}"/>
                </a:ext>
              </a:extLst>
            </p:cNvPr>
            <p:cNvGrpSpPr/>
            <p:nvPr/>
          </p:nvGrpSpPr>
          <p:grpSpPr>
            <a:xfrm>
              <a:off x="3969714" y="1446099"/>
              <a:ext cx="610068" cy="610068"/>
              <a:chOff x="3969714" y="1446099"/>
              <a:chExt cx="610068" cy="610068"/>
            </a:xfrm>
          </p:grpSpPr>
          <p:sp>
            <p:nvSpPr>
              <p:cNvPr id="27" name="Shape 1331">
                <a:extLst>
                  <a:ext uri="{FF2B5EF4-FFF2-40B4-BE49-F238E27FC236}">
                    <a16:creationId xmlns:a16="http://schemas.microsoft.com/office/drawing/2014/main" id="{9DABEE01-C573-7A48-4E03-0656E161A1AD}"/>
                  </a:ext>
                </a:extLst>
              </p:cNvPr>
              <p:cNvSpPr/>
              <p:nvPr/>
            </p:nvSpPr>
            <p:spPr>
              <a:xfrm>
                <a:off x="3969714" y="1446099"/>
                <a:ext cx="610068" cy="61006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grpSp>
            <p:nvGrpSpPr>
              <p:cNvPr id="28" name="Group 1334">
                <a:extLst>
                  <a:ext uri="{FF2B5EF4-FFF2-40B4-BE49-F238E27FC236}">
                    <a16:creationId xmlns:a16="http://schemas.microsoft.com/office/drawing/2014/main" id="{22916DB6-C807-462F-BA1B-76F6E918E8AD}"/>
                  </a:ext>
                </a:extLst>
              </p:cNvPr>
              <p:cNvGrpSpPr/>
              <p:nvPr/>
            </p:nvGrpSpPr>
            <p:grpSpPr>
              <a:xfrm>
                <a:off x="4191795" y="1634762"/>
                <a:ext cx="164824" cy="232742"/>
                <a:chOff x="0" y="0"/>
                <a:chExt cx="335921" cy="474344"/>
              </a:xfrm>
            </p:grpSpPr>
            <p:sp>
              <p:nvSpPr>
                <p:cNvPr id="29" name="Shape 1332">
                  <a:extLst>
                    <a:ext uri="{FF2B5EF4-FFF2-40B4-BE49-F238E27FC236}">
                      <a16:creationId xmlns:a16="http://schemas.microsoft.com/office/drawing/2014/main" id="{4EE79DF6-DE33-7153-7B0B-2AE3B0EDB64A}"/>
                    </a:ext>
                  </a:extLst>
                </p:cNvPr>
                <p:cNvSpPr/>
                <p:nvPr/>
              </p:nvSpPr>
              <p:spPr>
                <a:xfrm>
                  <a:off x="0" y="42435"/>
                  <a:ext cx="335922" cy="4319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441" y="0"/>
                      </a:moveTo>
                      <a:lnTo>
                        <a:pt x="17589" y="3600"/>
                      </a:lnTo>
                      <a:lnTo>
                        <a:pt x="4011" y="3600"/>
                      </a:lnTo>
                      <a:lnTo>
                        <a:pt x="2159" y="0"/>
                      </a:lnTo>
                      <a:cubicBezTo>
                        <a:pt x="972" y="0"/>
                        <a:pt x="0" y="756"/>
                        <a:pt x="0" y="1679"/>
                      </a:cubicBezTo>
                      <a:lnTo>
                        <a:pt x="0" y="19921"/>
                      </a:lnTo>
                      <a:cubicBezTo>
                        <a:pt x="0" y="20844"/>
                        <a:pt x="972" y="21600"/>
                        <a:pt x="2159" y="21600"/>
                      </a:cubicBezTo>
                      <a:lnTo>
                        <a:pt x="19441" y="21600"/>
                      </a:lnTo>
                      <a:cubicBezTo>
                        <a:pt x="20628" y="21600"/>
                        <a:pt x="21600" y="20844"/>
                        <a:pt x="21600" y="19921"/>
                      </a:cubicBezTo>
                      <a:lnTo>
                        <a:pt x="21600" y="1679"/>
                      </a:lnTo>
                      <a:cubicBezTo>
                        <a:pt x="21600" y="756"/>
                        <a:pt x="20628" y="0"/>
                        <a:pt x="194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Light"/>
                    </a:defRPr>
                  </a:pPr>
                  <a:endParaRPr kumimoji="0" sz="4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Shape 1333">
                  <a:extLst>
                    <a:ext uri="{FF2B5EF4-FFF2-40B4-BE49-F238E27FC236}">
                      <a16:creationId xmlns:a16="http://schemas.microsoft.com/office/drawing/2014/main" id="{65B44499-3856-D8D3-B50B-0BF9A378BE12}"/>
                    </a:ext>
                  </a:extLst>
                </p:cNvPr>
                <p:cNvSpPr/>
                <p:nvPr/>
              </p:nvSpPr>
              <p:spPr>
                <a:xfrm>
                  <a:off x="59175" y="0"/>
                  <a:ext cx="215954" cy="959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441" y="21600"/>
                      </a:moveTo>
                      <a:lnTo>
                        <a:pt x="21600" y="10800"/>
                      </a:lnTo>
                      <a:lnTo>
                        <a:pt x="16369" y="10800"/>
                      </a:lnTo>
                      <a:lnTo>
                        <a:pt x="14641" y="0"/>
                      </a:lnTo>
                      <a:lnTo>
                        <a:pt x="6959" y="0"/>
                      </a:lnTo>
                      <a:lnTo>
                        <a:pt x="5231" y="10800"/>
                      </a:lnTo>
                      <a:lnTo>
                        <a:pt x="0" y="10800"/>
                      </a:lnTo>
                      <a:lnTo>
                        <a:pt x="2159" y="21600"/>
                      </a:lnTo>
                      <a:cubicBezTo>
                        <a:pt x="2159" y="21600"/>
                        <a:pt x="19441" y="21600"/>
                        <a:pt x="19441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Light"/>
                    </a:defRPr>
                  </a:pPr>
                  <a:endParaRPr kumimoji="0" sz="4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8C4BC9A6-A071-5EE1-C826-F9C21F241288}"/>
                </a:ext>
              </a:extLst>
            </p:cNvPr>
            <p:cNvGrpSpPr/>
            <p:nvPr/>
          </p:nvGrpSpPr>
          <p:grpSpPr>
            <a:xfrm>
              <a:off x="6387230" y="1446099"/>
              <a:ext cx="610068" cy="610068"/>
              <a:chOff x="6387230" y="1446099"/>
              <a:chExt cx="610068" cy="610068"/>
            </a:xfrm>
          </p:grpSpPr>
          <p:sp>
            <p:nvSpPr>
              <p:cNvPr id="32" name="Shape 1336">
                <a:extLst>
                  <a:ext uri="{FF2B5EF4-FFF2-40B4-BE49-F238E27FC236}">
                    <a16:creationId xmlns:a16="http://schemas.microsoft.com/office/drawing/2014/main" id="{0749A8C0-3609-EA72-ABB4-4CCFD079E0C8}"/>
                  </a:ext>
                </a:extLst>
              </p:cNvPr>
              <p:cNvSpPr/>
              <p:nvPr/>
            </p:nvSpPr>
            <p:spPr>
              <a:xfrm>
                <a:off x="6387230" y="1446099"/>
                <a:ext cx="610068" cy="61006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33" name="Shape 1337">
                <a:extLst>
                  <a:ext uri="{FF2B5EF4-FFF2-40B4-BE49-F238E27FC236}">
                    <a16:creationId xmlns:a16="http://schemas.microsoft.com/office/drawing/2014/main" id="{42E0F023-6B2F-21EF-A1E8-96629B1D6DBE}"/>
                  </a:ext>
                </a:extLst>
              </p:cNvPr>
              <p:cNvSpPr/>
              <p:nvPr/>
            </p:nvSpPr>
            <p:spPr>
              <a:xfrm>
                <a:off x="6575893" y="1634762"/>
                <a:ext cx="232743" cy="232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4" h="20814" extrusionOk="0">
                    <a:moveTo>
                      <a:pt x="16063" y="4751"/>
                    </a:moveTo>
                    <a:cubicBezTo>
                      <a:pt x="14562" y="3251"/>
                      <a:pt x="14186" y="1270"/>
                      <a:pt x="14318" y="1137"/>
                    </a:cubicBezTo>
                    <a:cubicBezTo>
                      <a:pt x="14452" y="1003"/>
                      <a:pt x="16354" y="1458"/>
                      <a:pt x="17856" y="2959"/>
                    </a:cubicBezTo>
                    <a:cubicBezTo>
                      <a:pt x="19356" y="4460"/>
                      <a:pt x="19807" y="6366"/>
                      <a:pt x="19677" y="6496"/>
                    </a:cubicBezTo>
                    <a:cubicBezTo>
                      <a:pt x="19548" y="6625"/>
                      <a:pt x="17564" y="6252"/>
                      <a:pt x="16063" y="4751"/>
                    </a:cubicBezTo>
                    <a:close/>
                    <a:moveTo>
                      <a:pt x="8257" y="11610"/>
                    </a:moveTo>
                    <a:cubicBezTo>
                      <a:pt x="7827" y="11179"/>
                      <a:pt x="7967" y="10342"/>
                      <a:pt x="8569" y="9739"/>
                    </a:cubicBezTo>
                    <a:cubicBezTo>
                      <a:pt x="9172" y="9137"/>
                      <a:pt x="10009" y="8997"/>
                      <a:pt x="10440" y="9428"/>
                    </a:cubicBezTo>
                    <a:cubicBezTo>
                      <a:pt x="10869" y="9858"/>
                      <a:pt x="10730" y="10696"/>
                      <a:pt x="10128" y="11298"/>
                    </a:cubicBezTo>
                    <a:cubicBezTo>
                      <a:pt x="9526" y="11900"/>
                      <a:pt x="8687" y="12040"/>
                      <a:pt x="8257" y="11610"/>
                    </a:cubicBezTo>
                    <a:close/>
                    <a:moveTo>
                      <a:pt x="18634" y="2180"/>
                    </a:moveTo>
                    <a:cubicBezTo>
                      <a:pt x="16698" y="243"/>
                      <a:pt x="14265" y="-466"/>
                      <a:pt x="13491" y="308"/>
                    </a:cubicBezTo>
                    <a:lnTo>
                      <a:pt x="10372" y="3426"/>
                    </a:lnTo>
                    <a:cubicBezTo>
                      <a:pt x="9900" y="3899"/>
                      <a:pt x="9488" y="5482"/>
                      <a:pt x="9676" y="7085"/>
                    </a:cubicBezTo>
                    <a:lnTo>
                      <a:pt x="240" y="16521"/>
                    </a:lnTo>
                    <a:cubicBezTo>
                      <a:pt x="-320" y="17081"/>
                      <a:pt x="134" y="18442"/>
                      <a:pt x="1253" y="19561"/>
                    </a:cubicBezTo>
                    <a:cubicBezTo>
                      <a:pt x="2373" y="20681"/>
                      <a:pt x="3733" y="21134"/>
                      <a:pt x="4293" y="20574"/>
                    </a:cubicBezTo>
                    <a:lnTo>
                      <a:pt x="13729" y="11138"/>
                    </a:lnTo>
                    <a:cubicBezTo>
                      <a:pt x="15332" y="11327"/>
                      <a:pt x="16915" y="10914"/>
                      <a:pt x="17388" y="10442"/>
                    </a:cubicBezTo>
                    <a:lnTo>
                      <a:pt x="20506" y="7324"/>
                    </a:lnTo>
                    <a:cubicBezTo>
                      <a:pt x="21280" y="6549"/>
                      <a:pt x="20573" y="4116"/>
                      <a:pt x="18634" y="21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kumimoji="0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E97DE8A9-69EA-1C82-7DBC-38E275A96D43}"/>
                </a:ext>
              </a:extLst>
            </p:cNvPr>
            <p:cNvGrpSpPr/>
            <p:nvPr/>
          </p:nvGrpSpPr>
          <p:grpSpPr>
            <a:xfrm>
              <a:off x="8804745" y="1446099"/>
              <a:ext cx="610068" cy="610068"/>
              <a:chOff x="8804745" y="1446099"/>
              <a:chExt cx="610068" cy="610068"/>
            </a:xfrm>
          </p:grpSpPr>
          <p:sp>
            <p:nvSpPr>
              <p:cNvPr id="35" name="Shape 1339">
                <a:extLst>
                  <a:ext uri="{FF2B5EF4-FFF2-40B4-BE49-F238E27FC236}">
                    <a16:creationId xmlns:a16="http://schemas.microsoft.com/office/drawing/2014/main" id="{101B7FA3-A2E4-5D07-B720-35993638396F}"/>
                  </a:ext>
                </a:extLst>
              </p:cNvPr>
              <p:cNvSpPr/>
              <p:nvPr/>
            </p:nvSpPr>
            <p:spPr>
              <a:xfrm>
                <a:off x="8804745" y="1446099"/>
                <a:ext cx="610068" cy="61006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36" name="Shape 1340">
                <a:extLst>
                  <a:ext uri="{FF2B5EF4-FFF2-40B4-BE49-F238E27FC236}">
                    <a16:creationId xmlns:a16="http://schemas.microsoft.com/office/drawing/2014/main" id="{8C0D8CBE-A849-4013-8C90-A2BDB42245D7}"/>
                  </a:ext>
                </a:extLst>
              </p:cNvPr>
              <p:cNvSpPr/>
              <p:nvPr/>
            </p:nvSpPr>
            <p:spPr>
              <a:xfrm>
                <a:off x="8992874" y="1634762"/>
                <a:ext cx="232727" cy="232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8" h="21320" extrusionOk="0">
                    <a:moveTo>
                      <a:pt x="6122" y="19157"/>
                    </a:moveTo>
                    <a:lnTo>
                      <a:pt x="3902" y="19634"/>
                    </a:lnTo>
                    <a:cubicBezTo>
                      <a:pt x="3688" y="19233"/>
                      <a:pt x="3431" y="18833"/>
                      <a:pt x="2957" y="18361"/>
                    </a:cubicBezTo>
                    <a:cubicBezTo>
                      <a:pt x="2486" y="17889"/>
                      <a:pt x="2085" y="17631"/>
                      <a:pt x="1685" y="17417"/>
                    </a:cubicBezTo>
                    <a:lnTo>
                      <a:pt x="2162" y="15198"/>
                    </a:lnTo>
                    <a:lnTo>
                      <a:pt x="2804" y="14556"/>
                    </a:lnTo>
                    <a:cubicBezTo>
                      <a:pt x="2804" y="14556"/>
                      <a:pt x="4012" y="14580"/>
                      <a:pt x="5374" y="15944"/>
                    </a:cubicBezTo>
                    <a:cubicBezTo>
                      <a:pt x="6737" y="17307"/>
                      <a:pt x="6762" y="18516"/>
                      <a:pt x="6762" y="18516"/>
                    </a:cubicBezTo>
                    <a:cubicBezTo>
                      <a:pt x="6762" y="18516"/>
                      <a:pt x="6122" y="19157"/>
                      <a:pt x="6122" y="19157"/>
                    </a:cubicBezTo>
                    <a:close/>
                    <a:moveTo>
                      <a:pt x="19625" y="1692"/>
                    </a:moveTo>
                    <a:cubicBezTo>
                      <a:pt x="17654" y="-280"/>
                      <a:pt x="16174" y="15"/>
                      <a:pt x="16174" y="15"/>
                    </a:cubicBezTo>
                    <a:lnTo>
                      <a:pt x="9270" y="6920"/>
                    </a:lnTo>
                    <a:lnTo>
                      <a:pt x="1379" y="14810"/>
                    </a:lnTo>
                    <a:lnTo>
                      <a:pt x="0" y="21320"/>
                    </a:lnTo>
                    <a:lnTo>
                      <a:pt x="6508" y="19939"/>
                    </a:lnTo>
                    <a:lnTo>
                      <a:pt x="14399" y="12048"/>
                    </a:lnTo>
                    <a:lnTo>
                      <a:pt x="21302" y="5145"/>
                    </a:lnTo>
                    <a:cubicBezTo>
                      <a:pt x="21302" y="5145"/>
                      <a:pt x="21600" y="3665"/>
                      <a:pt x="19625" y="16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kumimoji="0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9597953F-8467-B8BC-1F5A-A15FAA949BB3}"/>
                </a:ext>
              </a:extLst>
            </p:cNvPr>
            <p:cNvGrpSpPr/>
            <p:nvPr/>
          </p:nvGrpSpPr>
          <p:grpSpPr>
            <a:xfrm>
              <a:off x="8804745" y="4067410"/>
              <a:ext cx="610068" cy="610068"/>
              <a:chOff x="8804745" y="4067410"/>
              <a:chExt cx="610068" cy="610068"/>
            </a:xfrm>
          </p:grpSpPr>
          <p:sp>
            <p:nvSpPr>
              <p:cNvPr id="38" name="Shape 1342">
                <a:extLst>
                  <a:ext uri="{FF2B5EF4-FFF2-40B4-BE49-F238E27FC236}">
                    <a16:creationId xmlns:a16="http://schemas.microsoft.com/office/drawing/2014/main" id="{AA999A8A-DCA1-DCB7-C936-2D275FA81E43}"/>
                  </a:ext>
                </a:extLst>
              </p:cNvPr>
              <p:cNvSpPr/>
              <p:nvPr/>
            </p:nvSpPr>
            <p:spPr>
              <a:xfrm>
                <a:off x="8804745" y="4067410"/>
                <a:ext cx="610068" cy="61006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39" name="Shape 1343">
                <a:extLst>
                  <a:ext uri="{FF2B5EF4-FFF2-40B4-BE49-F238E27FC236}">
                    <a16:creationId xmlns:a16="http://schemas.microsoft.com/office/drawing/2014/main" id="{72FAD569-A1F2-8F68-6834-3A107A3FCB87}"/>
                  </a:ext>
                </a:extLst>
              </p:cNvPr>
              <p:cNvSpPr/>
              <p:nvPr/>
            </p:nvSpPr>
            <p:spPr>
              <a:xfrm>
                <a:off x="9016345" y="4238985"/>
                <a:ext cx="185785" cy="265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7" h="21276" extrusionOk="0">
                    <a:moveTo>
                      <a:pt x="1877" y="21023"/>
                    </a:moveTo>
                    <a:cubicBezTo>
                      <a:pt x="2335" y="19958"/>
                      <a:pt x="3030" y="18458"/>
                      <a:pt x="3960" y="16288"/>
                    </a:cubicBezTo>
                    <a:cubicBezTo>
                      <a:pt x="8011" y="15823"/>
                      <a:pt x="9689" y="16658"/>
                      <a:pt x="12261" y="13325"/>
                    </a:cubicBezTo>
                    <a:cubicBezTo>
                      <a:pt x="10172" y="13789"/>
                      <a:pt x="7654" y="12465"/>
                      <a:pt x="7789" y="11892"/>
                    </a:cubicBezTo>
                    <a:cubicBezTo>
                      <a:pt x="7924" y="11318"/>
                      <a:pt x="13647" y="12306"/>
                      <a:pt x="17393" y="8447"/>
                    </a:cubicBezTo>
                    <a:cubicBezTo>
                      <a:pt x="12670" y="9202"/>
                      <a:pt x="11160" y="7540"/>
                      <a:pt x="11769" y="7289"/>
                    </a:cubicBezTo>
                    <a:cubicBezTo>
                      <a:pt x="13175" y="6708"/>
                      <a:pt x="17348" y="7048"/>
                      <a:pt x="19572" y="5477"/>
                    </a:cubicBezTo>
                    <a:cubicBezTo>
                      <a:pt x="20719" y="4669"/>
                      <a:pt x="21256" y="2702"/>
                      <a:pt x="20789" y="2000"/>
                    </a:cubicBezTo>
                    <a:cubicBezTo>
                      <a:pt x="20229" y="1153"/>
                      <a:pt x="16813" y="-111"/>
                      <a:pt x="14931" y="7"/>
                    </a:cubicBezTo>
                    <a:cubicBezTo>
                      <a:pt x="13047" y="126"/>
                      <a:pt x="10093" y="5208"/>
                      <a:pt x="9217" y="5168"/>
                    </a:cubicBezTo>
                    <a:cubicBezTo>
                      <a:pt x="8341" y="5128"/>
                      <a:pt x="8166" y="2892"/>
                      <a:pt x="9694" y="813"/>
                    </a:cubicBezTo>
                    <a:cubicBezTo>
                      <a:pt x="8081" y="1330"/>
                      <a:pt x="5127" y="2940"/>
                      <a:pt x="4200" y="4315"/>
                    </a:cubicBezTo>
                    <a:cubicBezTo>
                      <a:pt x="2475" y="6874"/>
                      <a:pt x="4362" y="12744"/>
                      <a:pt x="3757" y="12953"/>
                    </a:cubicBezTo>
                    <a:cubicBezTo>
                      <a:pt x="3151" y="13163"/>
                      <a:pt x="1114" y="10259"/>
                      <a:pt x="505" y="8944"/>
                    </a:cubicBezTo>
                    <a:cubicBezTo>
                      <a:pt x="-324" y="10961"/>
                      <a:pt x="-344" y="12982"/>
                      <a:pt x="2082" y="15667"/>
                    </a:cubicBezTo>
                    <a:cubicBezTo>
                      <a:pt x="1167" y="17429"/>
                      <a:pt x="667" y="19457"/>
                      <a:pt x="592" y="20487"/>
                    </a:cubicBezTo>
                    <a:cubicBezTo>
                      <a:pt x="557" y="21312"/>
                      <a:pt x="1675" y="21489"/>
                      <a:pt x="1877" y="210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kumimoji="0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3B07C13F-BE2A-6164-F3A2-5187A98E74D7}"/>
                </a:ext>
              </a:extLst>
            </p:cNvPr>
            <p:cNvGrpSpPr/>
            <p:nvPr/>
          </p:nvGrpSpPr>
          <p:grpSpPr>
            <a:xfrm>
              <a:off x="6387230" y="4067410"/>
              <a:ext cx="610068" cy="610068"/>
              <a:chOff x="6387230" y="4067410"/>
              <a:chExt cx="610068" cy="610068"/>
            </a:xfrm>
          </p:grpSpPr>
          <p:sp>
            <p:nvSpPr>
              <p:cNvPr id="41" name="Shape 1345">
                <a:extLst>
                  <a:ext uri="{FF2B5EF4-FFF2-40B4-BE49-F238E27FC236}">
                    <a16:creationId xmlns:a16="http://schemas.microsoft.com/office/drawing/2014/main" id="{3C026F19-6A8E-1E82-7B1F-8F7531020F02}"/>
                  </a:ext>
                </a:extLst>
              </p:cNvPr>
              <p:cNvSpPr/>
              <p:nvPr/>
            </p:nvSpPr>
            <p:spPr>
              <a:xfrm>
                <a:off x="6387230" y="4067410"/>
                <a:ext cx="610068" cy="61006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42" name="Shape 1346">
                <a:extLst>
                  <a:ext uri="{FF2B5EF4-FFF2-40B4-BE49-F238E27FC236}">
                    <a16:creationId xmlns:a16="http://schemas.microsoft.com/office/drawing/2014/main" id="{0C1C4F5B-28EF-6542-80E1-D4FFB769438F}"/>
                  </a:ext>
                </a:extLst>
              </p:cNvPr>
              <p:cNvSpPr/>
              <p:nvPr/>
            </p:nvSpPr>
            <p:spPr>
              <a:xfrm>
                <a:off x="6559560" y="4250163"/>
                <a:ext cx="265407" cy="265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5" h="21474" extrusionOk="0">
                    <a:moveTo>
                      <a:pt x="2578" y="8409"/>
                    </a:moveTo>
                    <a:cubicBezTo>
                      <a:pt x="2578" y="5193"/>
                      <a:pt x="5174" y="2587"/>
                      <a:pt x="8376" y="2587"/>
                    </a:cubicBezTo>
                    <a:cubicBezTo>
                      <a:pt x="11580" y="2587"/>
                      <a:pt x="14435" y="5451"/>
                      <a:pt x="14435" y="8666"/>
                    </a:cubicBezTo>
                    <a:cubicBezTo>
                      <a:pt x="14435" y="11882"/>
                      <a:pt x="11838" y="14488"/>
                      <a:pt x="8635" y="14488"/>
                    </a:cubicBezTo>
                    <a:cubicBezTo>
                      <a:pt x="5431" y="14488"/>
                      <a:pt x="2578" y="11624"/>
                      <a:pt x="2578" y="8409"/>
                    </a:cubicBezTo>
                    <a:close/>
                    <a:moveTo>
                      <a:pt x="20914" y="18167"/>
                    </a:moveTo>
                    <a:lnTo>
                      <a:pt x="15797" y="13032"/>
                    </a:lnTo>
                    <a:cubicBezTo>
                      <a:pt x="16568" y="11759"/>
                      <a:pt x="17013" y="10265"/>
                      <a:pt x="17013" y="8666"/>
                    </a:cubicBezTo>
                    <a:cubicBezTo>
                      <a:pt x="17013" y="4023"/>
                      <a:pt x="13004" y="0"/>
                      <a:pt x="8376" y="0"/>
                    </a:cubicBezTo>
                    <a:cubicBezTo>
                      <a:pt x="3750" y="0"/>
                      <a:pt x="0" y="3765"/>
                      <a:pt x="0" y="8409"/>
                    </a:cubicBezTo>
                    <a:cubicBezTo>
                      <a:pt x="0" y="13052"/>
                      <a:pt x="4008" y="17075"/>
                      <a:pt x="8635" y="17075"/>
                    </a:cubicBezTo>
                    <a:cubicBezTo>
                      <a:pt x="10173" y="17075"/>
                      <a:pt x="11614" y="16657"/>
                      <a:pt x="12852" y="15931"/>
                    </a:cubicBezTo>
                    <a:lnTo>
                      <a:pt x="17996" y="21094"/>
                    </a:lnTo>
                    <a:cubicBezTo>
                      <a:pt x="18500" y="21600"/>
                      <a:pt x="19317" y="21600"/>
                      <a:pt x="19819" y="21094"/>
                    </a:cubicBezTo>
                    <a:lnTo>
                      <a:pt x="21096" y="19815"/>
                    </a:lnTo>
                    <a:cubicBezTo>
                      <a:pt x="21600" y="19309"/>
                      <a:pt x="21417" y="18672"/>
                      <a:pt x="20914" y="181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kumimoji="0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70B224C7-D649-4D25-3A14-32AC45E49058}"/>
                </a:ext>
              </a:extLst>
            </p:cNvPr>
            <p:cNvGrpSpPr/>
            <p:nvPr/>
          </p:nvGrpSpPr>
          <p:grpSpPr>
            <a:xfrm>
              <a:off x="3969716" y="4067410"/>
              <a:ext cx="610068" cy="610068"/>
              <a:chOff x="3969716" y="4067410"/>
              <a:chExt cx="610068" cy="610068"/>
            </a:xfrm>
          </p:grpSpPr>
          <p:sp>
            <p:nvSpPr>
              <p:cNvPr id="44" name="Shape 1348">
                <a:extLst>
                  <a:ext uri="{FF2B5EF4-FFF2-40B4-BE49-F238E27FC236}">
                    <a16:creationId xmlns:a16="http://schemas.microsoft.com/office/drawing/2014/main" id="{AB4948C9-F239-EF91-1501-7411A3AED110}"/>
                  </a:ext>
                </a:extLst>
              </p:cNvPr>
              <p:cNvSpPr/>
              <p:nvPr/>
            </p:nvSpPr>
            <p:spPr>
              <a:xfrm>
                <a:off x="3969716" y="4067410"/>
                <a:ext cx="610068" cy="61006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45" name="Shape 1349">
                <a:extLst>
                  <a:ext uri="{FF2B5EF4-FFF2-40B4-BE49-F238E27FC236}">
                    <a16:creationId xmlns:a16="http://schemas.microsoft.com/office/drawing/2014/main" id="{CCC3F4CE-A673-761B-09DA-C5BC9E7AAE2D}"/>
                  </a:ext>
                </a:extLst>
              </p:cNvPr>
              <p:cNvSpPr/>
              <p:nvPr/>
            </p:nvSpPr>
            <p:spPr>
              <a:xfrm>
                <a:off x="4142046" y="4260371"/>
                <a:ext cx="265407" cy="244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92" y="12333"/>
                    </a:moveTo>
                    <a:cubicBezTo>
                      <a:pt x="19528" y="12511"/>
                      <a:pt x="19333" y="12600"/>
                      <a:pt x="19107" y="12600"/>
                    </a:cubicBezTo>
                    <a:cubicBezTo>
                      <a:pt x="18882" y="12600"/>
                      <a:pt x="18688" y="12511"/>
                      <a:pt x="18524" y="12333"/>
                    </a:cubicBezTo>
                    <a:cubicBezTo>
                      <a:pt x="18360" y="12155"/>
                      <a:pt x="18277" y="11944"/>
                      <a:pt x="18277" y="11700"/>
                    </a:cubicBezTo>
                    <a:cubicBezTo>
                      <a:pt x="18277" y="11456"/>
                      <a:pt x="18360" y="11245"/>
                      <a:pt x="18524" y="11067"/>
                    </a:cubicBezTo>
                    <a:cubicBezTo>
                      <a:pt x="18688" y="10889"/>
                      <a:pt x="18882" y="10800"/>
                      <a:pt x="19107" y="10800"/>
                    </a:cubicBezTo>
                    <a:cubicBezTo>
                      <a:pt x="19333" y="10800"/>
                      <a:pt x="19528" y="10889"/>
                      <a:pt x="19692" y="11067"/>
                    </a:cubicBezTo>
                    <a:cubicBezTo>
                      <a:pt x="19857" y="11245"/>
                      <a:pt x="19938" y="11456"/>
                      <a:pt x="19938" y="11700"/>
                    </a:cubicBezTo>
                    <a:cubicBezTo>
                      <a:pt x="19938" y="11944"/>
                      <a:pt x="19857" y="12155"/>
                      <a:pt x="19692" y="12333"/>
                    </a:cubicBezTo>
                    <a:cubicBezTo>
                      <a:pt x="19692" y="12333"/>
                      <a:pt x="19692" y="12333"/>
                      <a:pt x="19692" y="12333"/>
                    </a:cubicBezTo>
                    <a:close/>
                    <a:moveTo>
                      <a:pt x="16616" y="10800"/>
                    </a:moveTo>
                    <a:lnTo>
                      <a:pt x="4984" y="10800"/>
                    </a:lnTo>
                    <a:lnTo>
                      <a:pt x="4984" y="1800"/>
                    </a:lnTo>
                    <a:lnTo>
                      <a:pt x="13292" y="1800"/>
                    </a:lnTo>
                    <a:lnTo>
                      <a:pt x="13292" y="4050"/>
                    </a:lnTo>
                    <a:cubicBezTo>
                      <a:pt x="13292" y="4425"/>
                      <a:pt x="13414" y="4744"/>
                      <a:pt x="13655" y="5006"/>
                    </a:cubicBezTo>
                    <a:cubicBezTo>
                      <a:pt x="13898" y="5269"/>
                      <a:pt x="14192" y="5400"/>
                      <a:pt x="14538" y="5400"/>
                    </a:cubicBezTo>
                    <a:lnTo>
                      <a:pt x="16616" y="5400"/>
                    </a:lnTo>
                    <a:cubicBezTo>
                      <a:pt x="16616" y="5400"/>
                      <a:pt x="16616" y="10800"/>
                      <a:pt x="16616" y="10800"/>
                    </a:cubicBezTo>
                    <a:close/>
                    <a:moveTo>
                      <a:pt x="16616" y="19800"/>
                    </a:moveTo>
                    <a:lnTo>
                      <a:pt x="4984" y="19800"/>
                    </a:lnTo>
                    <a:lnTo>
                      <a:pt x="4984" y="16200"/>
                    </a:lnTo>
                    <a:lnTo>
                      <a:pt x="16616" y="16200"/>
                    </a:lnTo>
                    <a:cubicBezTo>
                      <a:pt x="16616" y="16200"/>
                      <a:pt x="16616" y="19800"/>
                      <a:pt x="16616" y="19800"/>
                    </a:cubicBezTo>
                    <a:close/>
                    <a:moveTo>
                      <a:pt x="20867" y="9795"/>
                    </a:moveTo>
                    <a:cubicBezTo>
                      <a:pt x="20378" y="9265"/>
                      <a:pt x="19791" y="9000"/>
                      <a:pt x="19107" y="9000"/>
                    </a:cubicBezTo>
                    <a:lnTo>
                      <a:pt x="18277" y="9000"/>
                    </a:lnTo>
                    <a:lnTo>
                      <a:pt x="18277" y="5400"/>
                    </a:lnTo>
                    <a:cubicBezTo>
                      <a:pt x="18277" y="5025"/>
                      <a:pt x="18190" y="4613"/>
                      <a:pt x="18018" y="4163"/>
                    </a:cubicBezTo>
                    <a:cubicBezTo>
                      <a:pt x="17844" y="3712"/>
                      <a:pt x="17637" y="3356"/>
                      <a:pt x="17394" y="3094"/>
                    </a:cubicBezTo>
                    <a:lnTo>
                      <a:pt x="15421" y="957"/>
                    </a:lnTo>
                    <a:cubicBezTo>
                      <a:pt x="15179" y="694"/>
                      <a:pt x="14850" y="469"/>
                      <a:pt x="14435" y="281"/>
                    </a:cubicBezTo>
                    <a:cubicBezTo>
                      <a:pt x="14020" y="94"/>
                      <a:pt x="13638" y="0"/>
                      <a:pt x="13292" y="0"/>
                    </a:cubicBezTo>
                    <a:lnTo>
                      <a:pt x="4569" y="0"/>
                    </a:lnTo>
                    <a:cubicBezTo>
                      <a:pt x="4223" y="0"/>
                      <a:pt x="3929" y="132"/>
                      <a:pt x="3687" y="394"/>
                    </a:cubicBezTo>
                    <a:cubicBezTo>
                      <a:pt x="3444" y="656"/>
                      <a:pt x="3323" y="975"/>
                      <a:pt x="3323" y="1350"/>
                    </a:cubicBezTo>
                    <a:lnTo>
                      <a:pt x="3323" y="9000"/>
                    </a:lnTo>
                    <a:lnTo>
                      <a:pt x="2493" y="9000"/>
                    </a:lnTo>
                    <a:cubicBezTo>
                      <a:pt x="1809" y="9000"/>
                      <a:pt x="1222" y="9265"/>
                      <a:pt x="734" y="9795"/>
                    </a:cubicBezTo>
                    <a:cubicBezTo>
                      <a:pt x="244" y="10324"/>
                      <a:pt x="0" y="10960"/>
                      <a:pt x="0" y="11700"/>
                    </a:cubicBezTo>
                    <a:lnTo>
                      <a:pt x="0" y="17550"/>
                    </a:lnTo>
                    <a:cubicBezTo>
                      <a:pt x="0" y="17673"/>
                      <a:pt x="41" y="17777"/>
                      <a:pt x="124" y="17866"/>
                    </a:cubicBezTo>
                    <a:cubicBezTo>
                      <a:pt x="205" y="17956"/>
                      <a:pt x="303" y="18000"/>
                      <a:pt x="415" y="18000"/>
                    </a:cubicBezTo>
                    <a:lnTo>
                      <a:pt x="3323" y="18000"/>
                    </a:lnTo>
                    <a:lnTo>
                      <a:pt x="3323" y="20250"/>
                    </a:lnTo>
                    <a:cubicBezTo>
                      <a:pt x="3323" y="20625"/>
                      <a:pt x="3444" y="20944"/>
                      <a:pt x="3687" y="21206"/>
                    </a:cubicBezTo>
                    <a:cubicBezTo>
                      <a:pt x="3929" y="21468"/>
                      <a:pt x="4223" y="21600"/>
                      <a:pt x="4569" y="21600"/>
                    </a:cubicBezTo>
                    <a:lnTo>
                      <a:pt x="17031" y="21600"/>
                    </a:lnTo>
                    <a:cubicBezTo>
                      <a:pt x="17377" y="21600"/>
                      <a:pt x="17671" y="21468"/>
                      <a:pt x="17913" y="21206"/>
                    </a:cubicBezTo>
                    <a:cubicBezTo>
                      <a:pt x="18156" y="20943"/>
                      <a:pt x="18277" y="20625"/>
                      <a:pt x="18277" y="20250"/>
                    </a:cubicBezTo>
                    <a:lnTo>
                      <a:pt x="18277" y="18000"/>
                    </a:lnTo>
                    <a:lnTo>
                      <a:pt x="21185" y="18000"/>
                    </a:lnTo>
                    <a:cubicBezTo>
                      <a:pt x="21297" y="18000"/>
                      <a:pt x="21395" y="17956"/>
                      <a:pt x="21476" y="17866"/>
                    </a:cubicBezTo>
                    <a:cubicBezTo>
                      <a:pt x="21559" y="17777"/>
                      <a:pt x="21600" y="17673"/>
                      <a:pt x="21600" y="17550"/>
                    </a:cubicBezTo>
                    <a:lnTo>
                      <a:pt x="21600" y="11700"/>
                    </a:lnTo>
                    <a:cubicBezTo>
                      <a:pt x="21600" y="10960"/>
                      <a:pt x="21356" y="10324"/>
                      <a:pt x="20867" y="9795"/>
                    </a:cubicBezTo>
                    <a:cubicBezTo>
                      <a:pt x="20867" y="9795"/>
                      <a:pt x="20867" y="9795"/>
                      <a:pt x="20867" y="97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kumimoji="0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A3F8CC14-47BF-143F-0727-478F37292897}"/>
                </a:ext>
              </a:extLst>
            </p:cNvPr>
            <p:cNvGrpSpPr/>
            <p:nvPr/>
          </p:nvGrpSpPr>
          <p:grpSpPr>
            <a:xfrm>
              <a:off x="1552201" y="4067410"/>
              <a:ext cx="610068" cy="610068"/>
              <a:chOff x="1552201" y="4067410"/>
              <a:chExt cx="610068" cy="610068"/>
            </a:xfrm>
          </p:grpSpPr>
          <p:sp>
            <p:nvSpPr>
              <p:cNvPr id="47" name="Shape 1351">
                <a:extLst>
                  <a:ext uri="{FF2B5EF4-FFF2-40B4-BE49-F238E27FC236}">
                    <a16:creationId xmlns:a16="http://schemas.microsoft.com/office/drawing/2014/main" id="{258F2AB3-1D33-251E-FE5F-70B3C1DFF8B5}"/>
                  </a:ext>
                </a:extLst>
              </p:cNvPr>
              <p:cNvSpPr/>
              <p:nvPr/>
            </p:nvSpPr>
            <p:spPr>
              <a:xfrm>
                <a:off x="1552201" y="4067410"/>
                <a:ext cx="610068" cy="61006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grpSp>
            <p:nvGrpSpPr>
              <p:cNvPr id="48" name="Group 1355">
                <a:extLst>
                  <a:ext uri="{FF2B5EF4-FFF2-40B4-BE49-F238E27FC236}">
                    <a16:creationId xmlns:a16="http://schemas.microsoft.com/office/drawing/2014/main" id="{0428D8F9-408D-0CA7-26B3-1C8C26E452D1}"/>
                  </a:ext>
                </a:extLst>
              </p:cNvPr>
              <p:cNvGrpSpPr/>
              <p:nvPr/>
            </p:nvGrpSpPr>
            <p:grpSpPr>
              <a:xfrm>
                <a:off x="1726945" y="4259523"/>
                <a:ext cx="261661" cy="224330"/>
                <a:chOff x="0" y="0"/>
                <a:chExt cx="533283" cy="457200"/>
              </a:xfrm>
            </p:grpSpPr>
            <p:sp>
              <p:nvSpPr>
                <p:cNvPr id="49" name="Shape 1352">
                  <a:extLst>
                    <a:ext uri="{FF2B5EF4-FFF2-40B4-BE49-F238E27FC236}">
                      <a16:creationId xmlns:a16="http://schemas.microsoft.com/office/drawing/2014/main" id="{53A8C737-F267-7FD6-6156-52365DDF1373}"/>
                    </a:ext>
                  </a:extLst>
                </p:cNvPr>
                <p:cNvSpPr/>
                <p:nvPr/>
              </p:nvSpPr>
              <p:spPr>
                <a:xfrm>
                  <a:off x="0" y="76178"/>
                  <a:ext cx="85718" cy="3810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949" y="1114"/>
                      </a:moveTo>
                      <a:cubicBezTo>
                        <a:pt x="1650" y="1857"/>
                        <a:pt x="0" y="2746"/>
                        <a:pt x="0" y="3780"/>
                      </a:cubicBezTo>
                      <a:lnTo>
                        <a:pt x="0" y="17820"/>
                      </a:lnTo>
                      <a:cubicBezTo>
                        <a:pt x="0" y="18855"/>
                        <a:pt x="1650" y="19744"/>
                        <a:pt x="4949" y="20487"/>
                      </a:cubicBezTo>
                      <a:cubicBezTo>
                        <a:pt x="8249" y="21229"/>
                        <a:pt x="12200" y="21600"/>
                        <a:pt x="16803" y="21600"/>
                      </a:cubicBez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16803" y="0"/>
                      </a:lnTo>
                      <a:cubicBezTo>
                        <a:pt x="12200" y="0"/>
                        <a:pt x="8249" y="372"/>
                        <a:pt x="4949" y="1114"/>
                      </a:cubicBezTo>
                      <a:cubicBezTo>
                        <a:pt x="4949" y="1114"/>
                        <a:pt x="4949" y="1114"/>
                        <a:pt x="4949" y="11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Light"/>
                    </a:defRPr>
                  </a:pPr>
                  <a:endParaRPr kumimoji="0" sz="4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Shape 1353">
                  <a:extLst>
                    <a:ext uri="{FF2B5EF4-FFF2-40B4-BE49-F238E27FC236}">
                      <a16:creationId xmlns:a16="http://schemas.microsoft.com/office/drawing/2014/main" id="{A6D6058E-73E9-A91B-40F8-0CA0DE862332}"/>
                    </a:ext>
                  </a:extLst>
                </p:cNvPr>
                <p:cNvSpPr/>
                <p:nvPr/>
              </p:nvSpPr>
              <p:spPr>
                <a:xfrm>
                  <a:off x="113393" y="0"/>
                  <a:ext cx="304819" cy="4572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200" y="3600"/>
                      </a:moveTo>
                      <a:lnTo>
                        <a:pt x="5400" y="3600"/>
                      </a:lnTo>
                      <a:lnTo>
                        <a:pt x="5400" y="1800"/>
                      </a:lnTo>
                      <a:lnTo>
                        <a:pt x="16200" y="1800"/>
                      </a:lnTo>
                      <a:cubicBezTo>
                        <a:pt x="16200" y="1800"/>
                        <a:pt x="16200" y="3600"/>
                        <a:pt x="16200" y="3600"/>
                      </a:cubicBezTo>
                      <a:close/>
                      <a:moveTo>
                        <a:pt x="18900" y="1350"/>
                      </a:moveTo>
                      <a:cubicBezTo>
                        <a:pt x="18900" y="975"/>
                        <a:pt x="18703" y="657"/>
                        <a:pt x="18308" y="394"/>
                      </a:cubicBezTo>
                      <a:cubicBezTo>
                        <a:pt x="17915" y="131"/>
                        <a:pt x="17437" y="0"/>
                        <a:pt x="16875" y="0"/>
                      </a:cubicBezTo>
                      <a:lnTo>
                        <a:pt x="4725" y="0"/>
                      </a:lnTo>
                      <a:cubicBezTo>
                        <a:pt x="4163" y="0"/>
                        <a:pt x="3685" y="131"/>
                        <a:pt x="3291" y="394"/>
                      </a:cubicBezTo>
                      <a:cubicBezTo>
                        <a:pt x="2897" y="656"/>
                        <a:pt x="2700" y="975"/>
                        <a:pt x="2700" y="1350"/>
                      </a:cubicBezTo>
                      <a:lnTo>
                        <a:pt x="2700" y="3600"/>
                      </a:lnTo>
                      <a:lnTo>
                        <a:pt x="0" y="360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3600"/>
                      </a:lnTo>
                      <a:lnTo>
                        <a:pt x="18900" y="3600"/>
                      </a:lnTo>
                      <a:cubicBezTo>
                        <a:pt x="18900" y="3600"/>
                        <a:pt x="18900" y="1350"/>
                        <a:pt x="18900" y="13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Light"/>
                    </a:defRPr>
                  </a:pPr>
                  <a:endParaRPr kumimoji="0" sz="4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Shape 1354">
                  <a:extLst>
                    <a:ext uri="{FF2B5EF4-FFF2-40B4-BE49-F238E27FC236}">
                      <a16:creationId xmlns:a16="http://schemas.microsoft.com/office/drawing/2014/main" id="{203A0D58-6D64-328A-154A-6880D9A5F767}"/>
                    </a:ext>
                  </a:extLst>
                </p:cNvPr>
                <p:cNvSpPr/>
                <p:nvPr/>
              </p:nvSpPr>
              <p:spPr>
                <a:xfrm>
                  <a:off x="447548" y="76178"/>
                  <a:ext cx="85736" cy="3810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652" y="1114"/>
                      </a:moveTo>
                      <a:cubicBezTo>
                        <a:pt x="13348" y="372"/>
                        <a:pt x="9402" y="0"/>
                        <a:pt x="4800" y="0"/>
                      </a:cubicBez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4800" y="21600"/>
                      </a:lnTo>
                      <a:cubicBezTo>
                        <a:pt x="9402" y="21600"/>
                        <a:pt x="13348" y="21229"/>
                        <a:pt x="16652" y="20487"/>
                      </a:cubicBezTo>
                      <a:cubicBezTo>
                        <a:pt x="19951" y="19744"/>
                        <a:pt x="21600" y="18855"/>
                        <a:pt x="21600" y="17820"/>
                      </a:cubicBezTo>
                      <a:lnTo>
                        <a:pt x="21600" y="3780"/>
                      </a:lnTo>
                      <a:cubicBezTo>
                        <a:pt x="21600" y="2746"/>
                        <a:pt x="19951" y="1857"/>
                        <a:pt x="16652" y="1114"/>
                      </a:cubicBezTo>
                      <a:cubicBezTo>
                        <a:pt x="16652" y="1114"/>
                        <a:pt x="16652" y="1114"/>
                        <a:pt x="16652" y="11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Light"/>
                    </a:defRPr>
                  </a:pPr>
                  <a:endParaRPr kumimoji="0" sz="4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2" name="TextBox 44">
              <a:extLst>
                <a:ext uri="{FF2B5EF4-FFF2-40B4-BE49-F238E27FC236}">
                  <a16:creationId xmlns:a16="http://schemas.microsoft.com/office/drawing/2014/main" id="{CACDA942-4545-6875-560A-31508EF3C86A}"/>
                </a:ext>
              </a:extLst>
            </p:cNvPr>
            <p:cNvSpPr txBox="1"/>
            <p:nvPr/>
          </p:nvSpPr>
          <p:spPr>
            <a:xfrm>
              <a:off x="1552202" y="2555750"/>
              <a:ext cx="1848896" cy="1010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根据业务情况和资源，确定需求功能，前后端技术栈。</a:t>
              </a:r>
              <a:endParaRPr lang="en-US" altLang="zh-CN" sz="1400" dirty="0">
                <a:solidFill>
                  <a:srgbClr val="2F2F2F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(7/10)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Text Placeholder 4">
              <a:extLst>
                <a:ext uri="{FF2B5EF4-FFF2-40B4-BE49-F238E27FC236}">
                  <a16:creationId xmlns:a16="http://schemas.microsoft.com/office/drawing/2014/main" id="{4793CFC1-1876-6CCD-7722-2A289090A101}"/>
                </a:ext>
              </a:extLst>
            </p:cNvPr>
            <p:cNvSpPr txBox="1">
              <a:spLocks/>
            </p:cNvSpPr>
            <p:nvPr/>
          </p:nvSpPr>
          <p:spPr>
            <a:xfrm>
              <a:off x="1423872" y="2217613"/>
              <a:ext cx="1883680" cy="30767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54E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确定版本需求</a:t>
              </a:r>
              <a:endPara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54E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TextBox 46">
              <a:extLst>
                <a:ext uri="{FF2B5EF4-FFF2-40B4-BE49-F238E27FC236}">
                  <a16:creationId xmlns:a16="http://schemas.microsoft.com/office/drawing/2014/main" id="{DDEE5002-4CEB-E171-1040-26F9D73E6DA5}"/>
                </a:ext>
              </a:extLst>
            </p:cNvPr>
            <p:cNvSpPr txBox="1"/>
            <p:nvPr/>
          </p:nvSpPr>
          <p:spPr>
            <a:xfrm>
              <a:off x="3969717" y="2555750"/>
              <a:ext cx="1848896" cy="1010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与组内成员进行详细沟通，确定技术可行性、需求细节，确保需求对齐 （</a:t>
              </a:r>
              <a:r>
                <a:rPr lang="en-US" altLang="zh-CN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7/13</a:t>
              </a: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5" name="Text Placeholder 4">
              <a:extLst>
                <a:ext uri="{FF2B5EF4-FFF2-40B4-BE49-F238E27FC236}">
                  <a16:creationId xmlns:a16="http://schemas.microsoft.com/office/drawing/2014/main" id="{28136B66-4266-1B72-244B-FB9E033520BE}"/>
                </a:ext>
              </a:extLst>
            </p:cNvPr>
            <p:cNvSpPr txBox="1">
              <a:spLocks/>
            </p:cNvSpPr>
            <p:nvPr/>
          </p:nvSpPr>
          <p:spPr>
            <a:xfrm>
              <a:off x="3841387" y="2217613"/>
              <a:ext cx="1974853" cy="30767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2000" b="1" dirty="0">
                  <a:solidFill>
                    <a:srgbClr val="F54E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需求评审</a:t>
              </a:r>
              <a:endPara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54E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TextBox 48">
              <a:extLst>
                <a:ext uri="{FF2B5EF4-FFF2-40B4-BE49-F238E27FC236}">
                  <a16:creationId xmlns:a16="http://schemas.microsoft.com/office/drawing/2014/main" id="{05CE6EDB-6E11-738B-1397-48D629D92937}"/>
                </a:ext>
              </a:extLst>
            </p:cNvPr>
            <p:cNvSpPr txBox="1"/>
            <p:nvPr/>
          </p:nvSpPr>
          <p:spPr>
            <a:xfrm>
              <a:off x="6387233" y="2555750"/>
              <a:ext cx="1848896" cy="1010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根据原型设计，产出高保真设计稿，进行高保真评审，进一步理解目标（</a:t>
              </a:r>
              <a:r>
                <a:rPr lang="en-US" altLang="zh-CN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7/20</a:t>
              </a: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Text Placeholder 4">
              <a:extLst>
                <a:ext uri="{FF2B5EF4-FFF2-40B4-BE49-F238E27FC236}">
                  <a16:creationId xmlns:a16="http://schemas.microsoft.com/office/drawing/2014/main" id="{01CF89F4-6206-738D-FE60-55B8987674EF}"/>
                </a:ext>
              </a:extLst>
            </p:cNvPr>
            <p:cNvSpPr txBox="1">
              <a:spLocks/>
            </p:cNvSpPr>
            <p:nvPr/>
          </p:nvSpPr>
          <p:spPr>
            <a:xfrm>
              <a:off x="6258902" y="2217613"/>
              <a:ext cx="1883680" cy="30767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2000" b="1" dirty="0">
                  <a:solidFill>
                    <a:srgbClr val="F54E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UI</a:t>
              </a:r>
              <a:r>
                <a:rPr lang="zh-CN" altLang="en-US" sz="2000" b="1" dirty="0">
                  <a:solidFill>
                    <a:srgbClr val="F54E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设计</a:t>
              </a:r>
              <a:endPara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54E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8" name="TextBox 50">
              <a:extLst>
                <a:ext uri="{FF2B5EF4-FFF2-40B4-BE49-F238E27FC236}">
                  <a16:creationId xmlns:a16="http://schemas.microsoft.com/office/drawing/2014/main" id="{F275C3A9-4DB2-DAAB-D39E-252EF04817D2}"/>
                </a:ext>
              </a:extLst>
            </p:cNvPr>
            <p:cNvSpPr txBox="1"/>
            <p:nvPr/>
          </p:nvSpPr>
          <p:spPr>
            <a:xfrm>
              <a:off x="8804746" y="2555750"/>
              <a:ext cx="1848896" cy="1010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前后端进行相应的开发阶段，测试补充详细的测试用例，期间通过小会议了解进度 （</a:t>
              </a:r>
              <a:r>
                <a:rPr lang="en-US" altLang="zh-CN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9.30</a:t>
              </a: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9" name="Text Placeholder 4">
              <a:extLst>
                <a:ext uri="{FF2B5EF4-FFF2-40B4-BE49-F238E27FC236}">
                  <a16:creationId xmlns:a16="http://schemas.microsoft.com/office/drawing/2014/main" id="{F6D8B798-9AA0-9AFB-1FC5-524553BD7DD3}"/>
                </a:ext>
              </a:extLst>
            </p:cNvPr>
            <p:cNvSpPr txBox="1">
              <a:spLocks/>
            </p:cNvSpPr>
            <p:nvPr/>
          </p:nvSpPr>
          <p:spPr>
            <a:xfrm>
              <a:off x="8676416" y="2217613"/>
              <a:ext cx="1883680" cy="30767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2000" b="1" dirty="0">
                  <a:solidFill>
                    <a:srgbClr val="F54E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开发</a:t>
              </a:r>
              <a:endPara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54E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0" name="TextBox 52">
              <a:extLst>
                <a:ext uri="{FF2B5EF4-FFF2-40B4-BE49-F238E27FC236}">
                  <a16:creationId xmlns:a16="http://schemas.microsoft.com/office/drawing/2014/main" id="{350438D4-C601-801F-51D8-5B2A9D49EF30}"/>
                </a:ext>
              </a:extLst>
            </p:cNvPr>
            <p:cNvSpPr txBox="1"/>
            <p:nvPr/>
          </p:nvSpPr>
          <p:spPr>
            <a:xfrm>
              <a:off x="1552202" y="5210891"/>
              <a:ext cx="1848896" cy="7532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更新正式环境进行灰度发布，并回归测试，以及全量发布（</a:t>
              </a:r>
              <a:r>
                <a:rPr lang="en-US" altLang="zh-CN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10.30</a:t>
              </a: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1" name="Text Placeholder 4">
              <a:extLst>
                <a:ext uri="{FF2B5EF4-FFF2-40B4-BE49-F238E27FC236}">
                  <a16:creationId xmlns:a16="http://schemas.microsoft.com/office/drawing/2014/main" id="{80563DB3-7299-DD6D-D385-54210A3AE419}"/>
                </a:ext>
              </a:extLst>
            </p:cNvPr>
            <p:cNvSpPr txBox="1">
              <a:spLocks/>
            </p:cNvSpPr>
            <p:nvPr/>
          </p:nvSpPr>
          <p:spPr>
            <a:xfrm>
              <a:off x="1423872" y="4872752"/>
              <a:ext cx="1883680" cy="30767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54E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部署上线</a:t>
              </a:r>
              <a:endPara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54E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2" name="TextBox 54">
              <a:extLst>
                <a:ext uri="{FF2B5EF4-FFF2-40B4-BE49-F238E27FC236}">
                  <a16:creationId xmlns:a16="http://schemas.microsoft.com/office/drawing/2014/main" id="{AD5A328C-3C11-7F5C-F8CD-77D28036FE50}"/>
                </a:ext>
              </a:extLst>
            </p:cNvPr>
            <p:cNvSpPr txBox="1"/>
            <p:nvPr/>
          </p:nvSpPr>
          <p:spPr>
            <a:xfrm>
              <a:off x="3969717" y="5210891"/>
              <a:ext cx="1848896" cy="7518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产品验收、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UI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验收、业务验收，收集反馈，更新需求等（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10.25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3" name="Text Placeholder 4">
              <a:extLst>
                <a:ext uri="{FF2B5EF4-FFF2-40B4-BE49-F238E27FC236}">
                  <a16:creationId xmlns:a16="http://schemas.microsoft.com/office/drawing/2014/main" id="{0E0F5496-30F1-0D0B-E2CD-F6D9EDB10B73}"/>
                </a:ext>
              </a:extLst>
            </p:cNvPr>
            <p:cNvSpPr txBox="1">
              <a:spLocks/>
            </p:cNvSpPr>
            <p:nvPr/>
          </p:nvSpPr>
          <p:spPr>
            <a:xfrm>
              <a:off x="3841387" y="4872752"/>
              <a:ext cx="1974853" cy="30767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2000" b="1" dirty="0">
                  <a:solidFill>
                    <a:srgbClr val="F54E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业务验收</a:t>
              </a:r>
              <a:endPara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54E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4" name="TextBox 56">
              <a:extLst>
                <a:ext uri="{FF2B5EF4-FFF2-40B4-BE49-F238E27FC236}">
                  <a16:creationId xmlns:a16="http://schemas.microsoft.com/office/drawing/2014/main" id="{E46CC9FC-1C5F-1297-DB36-FDA1B053BA55}"/>
                </a:ext>
              </a:extLst>
            </p:cNvPr>
            <p:cNvSpPr txBox="1"/>
            <p:nvPr/>
          </p:nvSpPr>
          <p:spPr>
            <a:xfrm>
              <a:off x="6387233" y="5210891"/>
              <a:ext cx="1848896" cy="7518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前后端针对测试缺陷，进行修复，并再次验证</a:t>
              </a:r>
              <a:endParaRPr lang="en-US" altLang="zh-CN" sz="1400" dirty="0">
                <a:solidFill>
                  <a:srgbClr val="2F2F2F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10.20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5" name="Text Placeholder 4">
              <a:extLst>
                <a:ext uri="{FF2B5EF4-FFF2-40B4-BE49-F238E27FC236}">
                  <a16:creationId xmlns:a16="http://schemas.microsoft.com/office/drawing/2014/main" id="{BF6D0C7D-B076-E285-41D2-81F408F8CDA4}"/>
                </a:ext>
              </a:extLst>
            </p:cNvPr>
            <p:cNvSpPr txBox="1">
              <a:spLocks/>
            </p:cNvSpPr>
            <p:nvPr/>
          </p:nvSpPr>
          <p:spPr>
            <a:xfrm>
              <a:off x="6258902" y="4872752"/>
              <a:ext cx="1883680" cy="30767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54E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Bug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54E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修复</a:t>
              </a:r>
              <a:endPara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54E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6" name="TextBox 58">
              <a:extLst>
                <a:ext uri="{FF2B5EF4-FFF2-40B4-BE49-F238E27FC236}">
                  <a16:creationId xmlns:a16="http://schemas.microsoft.com/office/drawing/2014/main" id="{76C7E810-7C2D-73E5-0F53-A4621273184B}"/>
                </a:ext>
              </a:extLst>
            </p:cNvPr>
            <p:cNvSpPr txBox="1"/>
            <p:nvPr/>
          </p:nvSpPr>
          <p:spPr>
            <a:xfrm>
              <a:off x="8804746" y="5210891"/>
              <a:ext cx="1848896" cy="1010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根据测试用例，进行详细的功能测试、接口测试，需求是否实现完整等（</a:t>
              </a:r>
              <a:r>
                <a:rPr lang="en-US" altLang="zh-CN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10.15</a:t>
              </a:r>
              <a:r>
                <a:rPr lang="zh-CN" altLang="en-US" sz="1400" dirty="0">
                  <a:solidFill>
                    <a:srgbClr val="2F2F2F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7" name="Text Placeholder 4">
              <a:extLst>
                <a:ext uri="{FF2B5EF4-FFF2-40B4-BE49-F238E27FC236}">
                  <a16:creationId xmlns:a16="http://schemas.microsoft.com/office/drawing/2014/main" id="{1F4C2C93-C462-FC30-FD98-DE92F3A908F6}"/>
                </a:ext>
              </a:extLst>
            </p:cNvPr>
            <p:cNvSpPr txBox="1">
              <a:spLocks/>
            </p:cNvSpPr>
            <p:nvPr/>
          </p:nvSpPr>
          <p:spPr>
            <a:xfrm>
              <a:off x="8676416" y="4872752"/>
              <a:ext cx="1883680" cy="30767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54E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测试验证</a:t>
              </a:r>
              <a:endParaRPr kumimoji="0" lang="en-GB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54E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1" name="Shape 1321">
            <a:extLst>
              <a:ext uri="{FF2B5EF4-FFF2-40B4-BE49-F238E27FC236}">
                <a16:creationId xmlns:a16="http://schemas.microsoft.com/office/drawing/2014/main" id="{0F0EAAB3-82ED-6353-8DE3-36262B57BA1B}"/>
              </a:ext>
            </a:extLst>
          </p:cNvPr>
          <p:cNvSpPr/>
          <p:nvPr/>
        </p:nvSpPr>
        <p:spPr>
          <a:xfrm flipV="1">
            <a:off x="7231785" y="4555656"/>
            <a:ext cx="1506562" cy="0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sp>
        <p:nvSpPr>
          <p:cNvPr id="34" name="Shape 1321">
            <a:extLst>
              <a:ext uri="{FF2B5EF4-FFF2-40B4-BE49-F238E27FC236}">
                <a16:creationId xmlns:a16="http://schemas.microsoft.com/office/drawing/2014/main" id="{A54644E8-8769-53AA-F7A5-17FEA7C98F6C}"/>
              </a:ext>
            </a:extLst>
          </p:cNvPr>
          <p:cNvSpPr/>
          <p:nvPr/>
        </p:nvSpPr>
        <p:spPr>
          <a:xfrm flipV="1">
            <a:off x="4752340" y="4555656"/>
            <a:ext cx="1506562" cy="0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5582AAD-AD01-F5E5-5819-8D13ABB3525F}"/>
              </a:ext>
            </a:extLst>
          </p:cNvPr>
          <p:cNvSpPr txBox="1"/>
          <p:nvPr/>
        </p:nvSpPr>
        <p:spPr>
          <a:xfrm>
            <a:off x="619836" y="6302426"/>
            <a:ext cx="8396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预计计划从</a:t>
            </a:r>
            <a:r>
              <a:rPr lang="en-US" altLang="zh-CN" sz="1400" dirty="0">
                <a:solidFill>
                  <a:schemeClr val="accent1"/>
                </a:solidFill>
              </a:rPr>
              <a:t>7-10</a:t>
            </a:r>
            <a:r>
              <a:rPr lang="zh-CN" altLang="en-US" sz="1400" dirty="0">
                <a:solidFill>
                  <a:schemeClr val="accent1"/>
                </a:solidFill>
              </a:rPr>
              <a:t>月 合计</a:t>
            </a:r>
            <a:r>
              <a:rPr lang="en-US" altLang="zh-CN" sz="1400" dirty="0">
                <a:solidFill>
                  <a:schemeClr val="accent1"/>
                </a:solidFill>
              </a:rPr>
              <a:t>4</a:t>
            </a:r>
            <a:r>
              <a:rPr lang="zh-CN" altLang="en-US" sz="1400" dirty="0">
                <a:solidFill>
                  <a:schemeClr val="accent1"/>
                </a:solidFill>
              </a:rPr>
              <a:t>个月时间。项目申请时间一般需要一个月弹性作为缓冲</a:t>
            </a:r>
          </a:p>
        </p:txBody>
      </p:sp>
    </p:spTree>
    <p:extLst>
      <p:ext uri="{BB962C8B-B14F-4D97-AF65-F5344CB8AC3E}">
        <p14:creationId xmlns:p14="http://schemas.microsoft.com/office/powerpoint/2010/main" val="3219142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429B2DF5-5DB4-1FD8-62C9-85686E50EDC3}"/>
              </a:ext>
            </a:extLst>
          </p:cNvPr>
          <p:cNvGrpSpPr/>
          <p:nvPr/>
        </p:nvGrpSpPr>
        <p:grpSpPr>
          <a:xfrm>
            <a:off x="4744310" y="1937427"/>
            <a:ext cx="2744020" cy="2744022"/>
            <a:chOff x="4723989" y="1729729"/>
            <a:chExt cx="2744020" cy="2744022"/>
          </a:xfrm>
        </p:grpSpPr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1A0528FC-16ED-05A8-7DAA-0BC04DEEACFD}"/>
                </a:ext>
              </a:extLst>
            </p:cNvPr>
            <p:cNvSpPr/>
            <p:nvPr/>
          </p:nvSpPr>
          <p:spPr>
            <a:xfrm rot="13368882">
              <a:off x="4723989" y="1729729"/>
              <a:ext cx="2744020" cy="2744022"/>
            </a:xfrm>
            <a:prstGeom prst="arc">
              <a:avLst>
                <a:gd name="adj1" fmla="val 16169777"/>
                <a:gd name="adj2" fmla="val 13258930"/>
              </a:avLst>
            </a:prstGeom>
            <a:noFill/>
            <a:ln w="12700" cap="flat" cmpd="sng" algn="ctr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0E1E868-A838-2FFD-4726-263CD0997CC5}"/>
                </a:ext>
              </a:extLst>
            </p:cNvPr>
            <p:cNvGrpSpPr/>
            <p:nvPr/>
          </p:nvGrpSpPr>
          <p:grpSpPr>
            <a:xfrm>
              <a:off x="5079743" y="2151716"/>
              <a:ext cx="1972531" cy="1972530"/>
              <a:chOff x="5079743" y="2151716"/>
              <a:chExt cx="1972531" cy="1972530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B35FAEFE-B578-FCC0-C0DC-CA9130655BEB}"/>
                  </a:ext>
                </a:extLst>
              </p:cNvPr>
              <p:cNvSpPr/>
              <p:nvPr/>
            </p:nvSpPr>
            <p:spPr>
              <a:xfrm rot="15708223">
                <a:off x="5079744" y="2151715"/>
                <a:ext cx="1972530" cy="1972531"/>
              </a:xfrm>
              <a:prstGeom prst="arc">
                <a:avLst>
                  <a:gd name="adj1" fmla="val 7551394"/>
                  <a:gd name="adj2" fmla="val 4417375"/>
                </a:avLst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5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9DF0EA14-0DB9-0A2F-3EAF-F272F1FAD178}"/>
                  </a:ext>
                </a:extLst>
              </p:cNvPr>
              <p:cNvSpPr/>
              <p:nvPr/>
            </p:nvSpPr>
            <p:spPr>
              <a:xfrm rot="18576450">
                <a:off x="5519449" y="2591420"/>
                <a:ext cx="1093120" cy="109312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alpha val="77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241300" dist="381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568C8E3-B3A3-7A7C-6B20-05ECEC3A403D}"/>
              </a:ext>
            </a:extLst>
          </p:cNvPr>
          <p:cNvSpPr txBox="1"/>
          <p:nvPr/>
        </p:nvSpPr>
        <p:spPr>
          <a:xfrm>
            <a:off x="5475126" y="3078604"/>
            <a:ext cx="122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风险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0CA643B-1C74-5E51-2449-2AD745CABCB3}"/>
              </a:ext>
            </a:extLst>
          </p:cNvPr>
          <p:cNvSpPr/>
          <p:nvPr/>
        </p:nvSpPr>
        <p:spPr>
          <a:xfrm>
            <a:off x="7647301" y="2027187"/>
            <a:ext cx="1041400" cy="589280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60FF63E-5150-5505-FA7A-D95425E4AB67}"/>
              </a:ext>
            </a:extLst>
          </p:cNvPr>
          <p:cNvSpPr/>
          <p:nvPr/>
        </p:nvSpPr>
        <p:spPr>
          <a:xfrm>
            <a:off x="4406766" y="1620204"/>
            <a:ext cx="3378467" cy="337846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15D5E7F-6520-E9F2-2ED4-B4DF2916C283}"/>
              </a:ext>
            </a:extLst>
          </p:cNvPr>
          <p:cNvSpPr/>
          <p:nvPr/>
        </p:nvSpPr>
        <p:spPr>
          <a:xfrm flipH="1">
            <a:off x="3527688" y="2027184"/>
            <a:ext cx="1041400" cy="589280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F8BC7E-635A-9051-354B-5ED5FCE115A3}"/>
              </a:ext>
            </a:extLst>
          </p:cNvPr>
          <p:cNvSpPr/>
          <p:nvPr/>
        </p:nvSpPr>
        <p:spPr>
          <a:xfrm flipV="1">
            <a:off x="7637673" y="4019614"/>
            <a:ext cx="1041400" cy="589280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6C695E22-DDF0-B6F7-E7CE-62D7A88AEE4D}"/>
              </a:ext>
            </a:extLst>
          </p:cNvPr>
          <p:cNvSpPr/>
          <p:nvPr/>
        </p:nvSpPr>
        <p:spPr>
          <a:xfrm flipH="1" flipV="1">
            <a:off x="3508439" y="4019615"/>
            <a:ext cx="1041400" cy="589280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942D5CA-ADC1-2967-BEE1-B226D748EF03}"/>
              </a:ext>
            </a:extLst>
          </p:cNvPr>
          <p:cNvSpPr/>
          <p:nvPr/>
        </p:nvSpPr>
        <p:spPr>
          <a:xfrm>
            <a:off x="2813785" y="1688165"/>
            <a:ext cx="670560" cy="67056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48000">
                  <a:schemeClr val="accent1"/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F75078-7E9F-AB1F-8B2B-8C28E2A83001}"/>
              </a:ext>
            </a:extLst>
          </p:cNvPr>
          <p:cNvSpPr txBox="1"/>
          <p:nvPr/>
        </p:nvSpPr>
        <p:spPr>
          <a:xfrm>
            <a:off x="954695" y="1860428"/>
            <a:ext cx="1836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节点时间延长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08E8D79-63DD-9EDB-10C1-D4F7B7E12D7B}"/>
              </a:ext>
            </a:extLst>
          </p:cNvPr>
          <p:cNvSpPr txBox="1"/>
          <p:nvPr/>
        </p:nvSpPr>
        <p:spPr>
          <a:xfrm>
            <a:off x="940232" y="2447570"/>
            <a:ext cx="3025376" cy="16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总体的开发时长会在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4-5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个月之间，那么单个节点的延期会有一定的缓冲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每日的沟通会了解进度以实时修正下个节点的目标日期，与各个业务方同步。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了解是否需要人力支援，可增加开发人员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3B106FA-6BA8-8114-4550-01FF30360C1F}"/>
              </a:ext>
            </a:extLst>
          </p:cNvPr>
          <p:cNvSpPr txBox="1"/>
          <p:nvPr/>
        </p:nvSpPr>
        <p:spPr>
          <a:xfrm>
            <a:off x="954695" y="4420750"/>
            <a:ext cx="182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人力资源不足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5916740-FA79-A586-A13F-58160058058E}"/>
              </a:ext>
            </a:extLst>
          </p:cNvPr>
          <p:cNvSpPr txBox="1"/>
          <p:nvPr/>
        </p:nvSpPr>
        <p:spPr>
          <a:xfrm>
            <a:off x="9402776" y="1821928"/>
            <a:ext cx="173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需求实现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A2CBECB-513D-3A0B-F8C7-00BC54620447}"/>
              </a:ext>
            </a:extLst>
          </p:cNvPr>
          <p:cNvSpPr txBox="1"/>
          <p:nvPr/>
        </p:nvSpPr>
        <p:spPr>
          <a:xfrm>
            <a:off x="9393150" y="4411123"/>
            <a:ext cx="1444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质量风险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58AA2F1-F43D-2619-3640-C61D77D4F5EA}"/>
              </a:ext>
            </a:extLst>
          </p:cNvPr>
          <p:cNvSpPr txBox="1"/>
          <p:nvPr/>
        </p:nvSpPr>
        <p:spPr>
          <a:xfrm>
            <a:off x="8219975" y="2447571"/>
            <a:ext cx="2618071" cy="1624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如技术难点、导致的需求实现不完整，在核心功能上会有一个备选方案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充分进行技术调研和评估，选择可行性高的技术方案。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技术验证阶段会有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demo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测试，邀请相关负责人把关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0" name="图形 49">
            <a:extLst>
              <a:ext uri="{FF2B5EF4-FFF2-40B4-BE49-F238E27FC236}">
                <a16:creationId xmlns:a16="http://schemas.microsoft.com/office/drawing/2014/main" id="{CB840621-F87C-F6ED-E317-400FF7803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3764" y="1779448"/>
            <a:ext cx="503579" cy="503579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3951608E-8B13-59C0-F0E5-7F2121E75D70}"/>
              </a:ext>
            </a:extLst>
          </p:cNvPr>
          <p:cNvGrpSpPr/>
          <p:nvPr/>
        </p:nvGrpSpPr>
        <p:grpSpPr>
          <a:xfrm>
            <a:off x="8787878" y="4251439"/>
            <a:ext cx="670560" cy="670560"/>
            <a:chOff x="2795069" y="4284313"/>
            <a:chExt cx="670560" cy="67056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A25752B-5B48-00E8-9F37-B68AD702BA22}"/>
                </a:ext>
              </a:extLst>
            </p:cNvPr>
            <p:cNvSpPr/>
            <p:nvPr/>
          </p:nvSpPr>
          <p:spPr>
            <a:xfrm>
              <a:off x="2795069" y="4284313"/>
              <a:ext cx="670560" cy="67056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20000"/>
                    </a:schemeClr>
                  </a:gs>
                  <a:gs pos="4800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F013617-8DB4-5F16-E47E-8F52DCF944D8}"/>
                </a:ext>
              </a:extLst>
            </p:cNvPr>
            <p:cNvGrpSpPr/>
            <p:nvPr/>
          </p:nvGrpSpPr>
          <p:grpSpPr>
            <a:xfrm>
              <a:off x="2899111" y="4385636"/>
              <a:ext cx="462477" cy="467915"/>
              <a:chOff x="4032519" y="2504541"/>
              <a:chExt cx="546029" cy="552450"/>
            </a:xfrm>
            <a:solidFill>
              <a:schemeClr val="accent1"/>
            </a:solidFill>
          </p:grpSpPr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67CECBC1-DC5C-BFD3-74C3-D0B2A91EE804}"/>
                  </a:ext>
                </a:extLst>
              </p:cNvPr>
              <p:cNvSpPr/>
              <p:nvPr/>
            </p:nvSpPr>
            <p:spPr bwMode="auto">
              <a:xfrm>
                <a:off x="4411881" y="2504541"/>
                <a:ext cx="84127" cy="80963"/>
              </a:xfrm>
              <a:custGeom>
                <a:avLst/>
                <a:gdLst>
                  <a:gd name="T0" fmla="*/ 5 w 29"/>
                  <a:gd name="T1" fmla="*/ 28 h 28"/>
                  <a:gd name="T2" fmla="*/ 8 w 29"/>
                  <a:gd name="T3" fmla="*/ 27 h 28"/>
                  <a:gd name="T4" fmla="*/ 28 w 29"/>
                  <a:gd name="T5" fmla="*/ 7 h 28"/>
                  <a:gd name="T6" fmla="*/ 28 w 29"/>
                  <a:gd name="T7" fmla="*/ 1 h 28"/>
                  <a:gd name="T8" fmla="*/ 22 w 29"/>
                  <a:gd name="T9" fmla="*/ 1 h 28"/>
                  <a:gd name="T10" fmla="*/ 2 w 29"/>
                  <a:gd name="T11" fmla="*/ 21 h 28"/>
                  <a:gd name="T12" fmla="*/ 2 w 29"/>
                  <a:gd name="T13" fmla="*/ 27 h 28"/>
                  <a:gd name="T14" fmla="*/ 5 w 29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8">
                    <a:moveTo>
                      <a:pt x="5" y="28"/>
                    </a:moveTo>
                    <a:cubicBezTo>
                      <a:pt x="6" y="28"/>
                      <a:pt x="7" y="28"/>
                      <a:pt x="8" y="2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9" y="5"/>
                      <a:pt x="29" y="3"/>
                      <a:pt x="28" y="1"/>
                    </a:cubicBezTo>
                    <a:cubicBezTo>
                      <a:pt x="26" y="0"/>
                      <a:pt x="24" y="0"/>
                      <a:pt x="22" y="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3"/>
                      <a:pt x="0" y="25"/>
                      <a:pt x="2" y="27"/>
                    </a:cubicBezTo>
                    <a:cubicBezTo>
                      <a:pt x="3" y="28"/>
                      <a:pt x="4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FFDE80E3-39D4-D2B6-A9E2-B7A050412CD8}"/>
                  </a:ext>
                </a:extLst>
              </p:cNvPr>
              <p:cNvSpPr/>
              <p:nvPr/>
            </p:nvSpPr>
            <p:spPr bwMode="auto">
              <a:xfrm>
                <a:off x="4499183" y="2587091"/>
                <a:ext cx="79365" cy="80963"/>
              </a:xfrm>
              <a:custGeom>
                <a:avLst/>
                <a:gdLst>
                  <a:gd name="T0" fmla="*/ 27 w 28"/>
                  <a:gd name="T1" fmla="*/ 1 h 28"/>
                  <a:gd name="T2" fmla="*/ 21 w 28"/>
                  <a:gd name="T3" fmla="*/ 1 h 28"/>
                  <a:gd name="T4" fmla="*/ 1 w 28"/>
                  <a:gd name="T5" fmla="*/ 21 h 28"/>
                  <a:gd name="T6" fmla="*/ 1 w 28"/>
                  <a:gd name="T7" fmla="*/ 27 h 28"/>
                  <a:gd name="T8" fmla="*/ 4 w 28"/>
                  <a:gd name="T9" fmla="*/ 28 h 28"/>
                  <a:gd name="T10" fmla="*/ 7 w 28"/>
                  <a:gd name="T11" fmla="*/ 27 h 28"/>
                  <a:gd name="T12" fmla="*/ 27 w 28"/>
                  <a:gd name="T13" fmla="*/ 7 h 28"/>
                  <a:gd name="T14" fmla="*/ 27 w 28"/>
                  <a:gd name="T1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27" y="1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3"/>
                      <a:pt x="0" y="26"/>
                      <a:pt x="1" y="27"/>
                    </a:cubicBezTo>
                    <a:cubicBezTo>
                      <a:pt x="2" y="28"/>
                      <a:pt x="3" y="28"/>
                      <a:pt x="4" y="28"/>
                    </a:cubicBezTo>
                    <a:cubicBezTo>
                      <a:pt x="5" y="28"/>
                      <a:pt x="6" y="28"/>
                      <a:pt x="7" y="2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5"/>
                      <a:pt x="28" y="3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F22A1595-2B44-F1C9-94E6-DDE40E072FDB}"/>
                  </a:ext>
                </a:extLst>
              </p:cNvPr>
              <p:cNvSpPr/>
              <p:nvPr/>
            </p:nvSpPr>
            <p:spPr bwMode="auto">
              <a:xfrm>
                <a:off x="4032519" y="2539466"/>
                <a:ext cx="517458" cy="517525"/>
              </a:xfrm>
              <a:custGeom>
                <a:avLst/>
                <a:gdLst>
                  <a:gd name="T0" fmla="*/ 165 w 180"/>
                  <a:gd name="T1" fmla="*/ 74 h 180"/>
                  <a:gd name="T2" fmla="*/ 165 w 180"/>
                  <a:gd name="T3" fmla="*/ 24 h 180"/>
                  <a:gd name="T4" fmla="*/ 154 w 180"/>
                  <a:gd name="T5" fmla="*/ 13 h 180"/>
                  <a:gd name="T6" fmla="*/ 140 w 180"/>
                  <a:gd name="T7" fmla="*/ 32 h 180"/>
                  <a:gd name="T8" fmla="*/ 141 w 180"/>
                  <a:gd name="T9" fmla="*/ 33 h 180"/>
                  <a:gd name="T10" fmla="*/ 143 w 180"/>
                  <a:gd name="T11" fmla="*/ 35 h 180"/>
                  <a:gd name="T12" fmla="*/ 146 w 180"/>
                  <a:gd name="T13" fmla="*/ 37 h 180"/>
                  <a:gd name="T14" fmla="*/ 147 w 180"/>
                  <a:gd name="T15" fmla="*/ 39 h 180"/>
                  <a:gd name="T16" fmla="*/ 132 w 180"/>
                  <a:gd name="T17" fmla="*/ 57 h 180"/>
                  <a:gd name="T18" fmla="*/ 125 w 180"/>
                  <a:gd name="T19" fmla="*/ 59 h 180"/>
                  <a:gd name="T20" fmla="*/ 118 w 180"/>
                  <a:gd name="T21" fmla="*/ 66 h 180"/>
                  <a:gd name="T22" fmla="*/ 90 w 180"/>
                  <a:gd name="T23" fmla="*/ 127 h 180"/>
                  <a:gd name="T24" fmla="*/ 90 w 180"/>
                  <a:gd name="T25" fmla="*/ 53 h 180"/>
                  <a:gd name="T26" fmla="*/ 118 w 180"/>
                  <a:gd name="T27" fmla="*/ 54 h 180"/>
                  <a:gd name="T28" fmla="*/ 121 w 180"/>
                  <a:gd name="T29" fmla="*/ 46 h 180"/>
                  <a:gd name="T30" fmla="*/ 106 w 180"/>
                  <a:gd name="T31" fmla="*/ 15 h 180"/>
                  <a:gd name="T32" fmla="*/ 96 w 180"/>
                  <a:gd name="T33" fmla="*/ 0 h 180"/>
                  <a:gd name="T34" fmla="*/ 74 w 180"/>
                  <a:gd name="T35" fmla="*/ 10 h 180"/>
                  <a:gd name="T36" fmla="*/ 48 w 180"/>
                  <a:gd name="T37" fmla="*/ 25 h 180"/>
                  <a:gd name="T38" fmla="*/ 31 w 180"/>
                  <a:gd name="T39" fmla="*/ 22 h 180"/>
                  <a:gd name="T40" fmla="*/ 19 w 180"/>
                  <a:gd name="T41" fmla="*/ 38 h 180"/>
                  <a:gd name="T42" fmla="*/ 25 w 180"/>
                  <a:gd name="T43" fmla="*/ 48 h 180"/>
                  <a:gd name="T44" fmla="*/ 10 w 180"/>
                  <a:gd name="T45" fmla="*/ 74 h 180"/>
                  <a:gd name="T46" fmla="*/ 0 w 180"/>
                  <a:gd name="T47" fmla="*/ 96 h 180"/>
                  <a:gd name="T48" fmla="*/ 15 w 180"/>
                  <a:gd name="T49" fmla="*/ 106 h 180"/>
                  <a:gd name="T50" fmla="*/ 22 w 180"/>
                  <a:gd name="T51" fmla="*/ 135 h 180"/>
                  <a:gd name="T52" fmla="*/ 22 w 180"/>
                  <a:gd name="T53" fmla="*/ 149 h 180"/>
                  <a:gd name="T54" fmla="*/ 38 w 180"/>
                  <a:gd name="T55" fmla="*/ 161 h 180"/>
                  <a:gd name="T56" fmla="*/ 48 w 180"/>
                  <a:gd name="T57" fmla="*/ 155 h 180"/>
                  <a:gd name="T58" fmla="*/ 74 w 180"/>
                  <a:gd name="T59" fmla="*/ 170 h 180"/>
                  <a:gd name="T60" fmla="*/ 96 w 180"/>
                  <a:gd name="T61" fmla="*/ 180 h 180"/>
                  <a:gd name="T62" fmla="*/ 106 w 180"/>
                  <a:gd name="T63" fmla="*/ 165 h 180"/>
                  <a:gd name="T64" fmla="*/ 135 w 180"/>
                  <a:gd name="T65" fmla="*/ 158 h 180"/>
                  <a:gd name="T66" fmla="*/ 158 w 180"/>
                  <a:gd name="T67" fmla="*/ 149 h 180"/>
                  <a:gd name="T68" fmla="*/ 158 w 180"/>
                  <a:gd name="T69" fmla="*/ 135 h 180"/>
                  <a:gd name="T70" fmla="*/ 165 w 180"/>
                  <a:gd name="T71" fmla="*/ 106 h 180"/>
                  <a:gd name="T72" fmla="*/ 180 w 180"/>
                  <a:gd name="T73" fmla="*/ 96 h 180"/>
                  <a:gd name="T74" fmla="*/ 170 w 180"/>
                  <a:gd name="T75" fmla="*/ 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0" h="180">
                    <a:moveTo>
                      <a:pt x="170" y="74"/>
                    </a:moveTo>
                    <a:cubicBezTo>
                      <a:pt x="165" y="74"/>
                      <a:pt x="165" y="74"/>
                      <a:pt x="165" y="74"/>
                    </a:cubicBezTo>
                    <a:cubicBezTo>
                      <a:pt x="163" y="61"/>
                      <a:pt x="157" y="50"/>
                      <a:pt x="149" y="40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8" y="21"/>
                      <a:pt x="168" y="16"/>
                      <a:pt x="165" y="13"/>
                    </a:cubicBezTo>
                    <a:cubicBezTo>
                      <a:pt x="162" y="10"/>
                      <a:pt x="157" y="10"/>
                      <a:pt x="154" y="13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8" y="30"/>
                      <a:pt x="139" y="31"/>
                      <a:pt x="140" y="32"/>
                    </a:cubicBezTo>
                    <a:cubicBezTo>
                      <a:pt x="140" y="32"/>
                      <a:pt x="141" y="33"/>
                      <a:pt x="141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34"/>
                      <a:pt x="142" y="34"/>
                      <a:pt x="142" y="34"/>
                    </a:cubicBezTo>
                    <a:cubicBezTo>
                      <a:pt x="142" y="34"/>
                      <a:pt x="143" y="35"/>
                      <a:pt x="143" y="35"/>
                    </a:cubicBezTo>
                    <a:cubicBezTo>
                      <a:pt x="144" y="35"/>
                      <a:pt x="144" y="36"/>
                      <a:pt x="144" y="36"/>
                    </a:cubicBezTo>
                    <a:cubicBezTo>
                      <a:pt x="145" y="36"/>
                      <a:pt x="145" y="37"/>
                      <a:pt x="146" y="37"/>
                    </a:cubicBezTo>
                    <a:cubicBezTo>
                      <a:pt x="146" y="37"/>
                      <a:pt x="146" y="37"/>
                      <a:pt x="146" y="38"/>
                    </a:cubicBezTo>
                    <a:cubicBezTo>
                      <a:pt x="146" y="38"/>
                      <a:pt x="147" y="38"/>
                      <a:pt x="147" y="39"/>
                    </a:cubicBezTo>
                    <a:cubicBezTo>
                      <a:pt x="148" y="39"/>
                      <a:pt x="148" y="40"/>
                      <a:pt x="149" y="41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1" y="58"/>
                      <a:pt x="129" y="59"/>
                      <a:pt x="127" y="59"/>
                    </a:cubicBezTo>
                    <a:cubicBezTo>
                      <a:pt x="126" y="59"/>
                      <a:pt x="125" y="59"/>
                      <a:pt x="125" y="59"/>
                    </a:cubicBezTo>
                    <a:cubicBezTo>
                      <a:pt x="124" y="59"/>
                      <a:pt x="124" y="59"/>
                      <a:pt x="124" y="60"/>
                    </a:cubicBezTo>
                    <a:cubicBezTo>
                      <a:pt x="118" y="66"/>
                      <a:pt x="118" y="66"/>
                      <a:pt x="118" y="66"/>
                    </a:cubicBezTo>
                    <a:cubicBezTo>
                      <a:pt x="123" y="72"/>
                      <a:pt x="127" y="81"/>
                      <a:pt x="127" y="90"/>
                    </a:cubicBezTo>
                    <a:cubicBezTo>
                      <a:pt x="127" y="110"/>
                      <a:pt x="110" y="127"/>
                      <a:pt x="90" y="127"/>
                    </a:cubicBezTo>
                    <a:cubicBezTo>
                      <a:pt x="70" y="127"/>
                      <a:pt x="53" y="110"/>
                      <a:pt x="53" y="90"/>
                    </a:cubicBezTo>
                    <a:cubicBezTo>
                      <a:pt x="53" y="70"/>
                      <a:pt x="70" y="53"/>
                      <a:pt x="90" y="53"/>
                    </a:cubicBezTo>
                    <a:cubicBezTo>
                      <a:pt x="98" y="53"/>
                      <a:pt x="106" y="56"/>
                      <a:pt x="112" y="61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19" y="54"/>
                      <a:pt x="119" y="54"/>
                      <a:pt x="119" y="53"/>
                    </a:cubicBezTo>
                    <a:cubicBezTo>
                      <a:pt x="118" y="51"/>
                      <a:pt x="119" y="48"/>
                      <a:pt x="121" y="46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28" y="22"/>
                      <a:pt x="118" y="17"/>
                      <a:pt x="106" y="15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5"/>
                      <a:pt x="102" y="0"/>
                      <a:pt x="96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8" y="0"/>
                      <a:pt x="74" y="5"/>
                      <a:pt x="74" y="10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65" y="17"/>
                      <a:pt x="56" y="20"/>
                      <a:pt x="48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1" y="18"/>
                      <a:pt x="35" y="18"/>
                      <a:pt x="31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0" y="33"/>
                      <a:pt x="19" y="35"/>
                      <a:pt x="19" y="38"/>
                    </a:cubicBezTo>
                    <a:cubicBezTo>
                      <a:pt x="19" y="40"/>
                      <a:pt x="20" y="43"/>
                      <a:pt x="22" y="45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56"/>
                      <a:pt x="17" y="65"/>
                      <a:pt x="15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4" y="74"/>
                      <a:pt x="0" y="78"/>
                      <a:pt x="0" y="8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2"/>
                      <a:pt x="4" y="106"/>
                      <a:pt x="10" y="106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17" y="115"/>
                      <a:pt x="20" y="124"/>
                      <a:pt x="25" y="132"/>
                    </a:cubicBezTo>
                    <a:cubicBezTo>
                      <a:pt x="22" y="135"/>
                      <a:pt x="22" y="135"/>
                      <a:pt x="22" y="135"/>
                    </a:cubicBezTo>
                    <a:cubicBezTo>
                      <a:pt x="20" y="137"/>
                      <a:pt x="19" y="140"/>
                      <a:pt x="19" y="142"/>
                    </a:cubicBezTo>
                    <a:cubicBezTo>
                      <a:pt x="19" y="145"/>
                      <a:pt x="20" y="147"/>
                      <a:pt x="22" y="149"/>
                    </a:cubicBezTo>
                    <a:cubicBezTo>
                      <a:pt x="31" y="158"/>
                      <a:pt x="31" y="158"/>
                      <a:pt x="31" y="158"/>
                    </a:cubicBezTo>
                    <a:cubicBezTo>
                      <a:pt x="33" y="160"/>
                      <a:pt x="35" y="161"/>
                      <a:pt x="38" y="161"/>
                    </a:cubicBezTo>
                    <a:cubicBezTo>
                      <a:pt x="40" y="161"/>
                      <a:pt x="43" y="160"/>
                      <a:pt x="45" y="158"/>
                    </a:cubicBezTo>
                    <a:cubicBezTo>
                      <a:pt x="48" y="155"/>
                      <a:pt x="48" y="155"/>
                      <a:pt x="48" y="155"/>
                    </a:cubicBezTo>
                    <a:cubicBezTo>
                      <a:pt x="56" y="160"/>
                      <a:pt x="65" y="163"/>
                      <a:pt x="74" y="165"/>
                    </a:cubicBezTo>
                    <a:cubicBezTo>
                      <a:pt x="74" y="170"/>
                      <a:pt x="74" y="170"/>
                      <a:pt x="74" y="170"/>
                    </a:cubicBezTo>
                    <a:cubicBezTo>
                      <a:pt x="74" y="176"/>
                      <a:pt x="78" y="180"/>
                      <a:pt x="84" y="180"/>
                    </a:cubicBezTo>
                    <a:cubicBezTo>
                      <a:pt x="96" y="180"/>
                      <a:pt x="96" y="180"/>
                      <a:pt x="96" y="180"/>
                    </a:cubicBezTo>
                    <a:cubicBezTo>
                      <a:pt x="102" y="180"/>
                      <a:pt x="106" y="176"/>
                      <a:pt x="106" y="17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63"/>
                      <a:pt x="124" y="160"/>
                      <a:pt x="132" y="155"/>
                    </a:cubicBezTo>
                    <a:cubicBezTo>
                      <a:pt x="135" y="158"/>
                      <a:pt x="135" y="158"/>
                      <a:pt x="135" y="158"/>
                    </a:cubicBezTo>
                    <a:cubicBezTo>
                      <a:pt x="139" y="162"/>
                      <a:pt x="145" y="162"/>
                      <a:pt x="149" y="158"/>
                    </a:cubicBezTo>
                    <a:cubicBezTo>
                      <a:pt x="158" y="149"/>
                      <a:pt x="158" y="149"/>
                      <a:pt x="158" y="149"/>
                    </a:cubicBezTo>
                    <a:cubicBezTo>
                      <a:pt x="160" y="147"/>
                      <a:pt x="161" y="145"/>
                      <a:pt x="161" y="142"/>
                    </a:cubicBezTo>
                    <a:cubicBezTo>
                      <a:pt x="161" y="140"/>
                      <a:pt x="160" y="137"/>
                      <a:pt x="158" y="135"/>
                    </a:cubicBezTo>
                    <a:cubicBezTo>
                      <a:pt x="155" y="132"/>
                      <a:pt x="155" y="132"/>
                      <a:pt x="155" y="132"/>
                    </a:cubicBezTo>
                    <a:cubicBezTo>
                      <a:pt x="160" y="124"/>
                      <a:pt x="163" y="115"/>
                      <a:pt x="165" y="106"/>
                    </a:cubicBezTo>
                    <a:cubicBezTo>
                      <a:pt x="170" y="106"/>
                      <a:pt x="170" y="106"/>
                      <a:pt x="170" y="106"/>
                    </a:cubicBezTo>
                    <a:cubicBezTo>
                      <a:pt x="175" y="106"/>
                      <a:pt x="180" y="102"/>
                      <a:pt x="180" y="96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180" y="78"/>
                      <a:pt x="175" y="74"/>
                      <a:pt x="170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2E2BB745-BC69-A523-AFA3-BE8849CB1C83}"/>
                  </a:ext>
                </a:extLst>
              </p:cNvPr>
              <p:cNvSpPr/>
              <p:nvPr/>
            </p:nvSpPr>
            <p:spPr bwMode="auto">
              <a:xfrm>
                <a:off x="4208708" y="2714091"/>
                <a:ext cx="166666" cy="168275"/>
              </a:xfrm>
              <a:custGeom>
                <a:avLst/>
                <a:gdLst>
                  <a:gd name="T0" fmla="*/ 45 w 58"/>
                  <a:gd name="T1" fmla="*/ 5 h 58"/>
                  <a:gd name="T2" fmla="*/ 29 w 58"/>
                  <a:gd name="T3" fmla="*/ 0 h 58"/>
                  <a:gd name="T4" fmla="*/ 0 w 58"/>
                  <a:gd name="T5" fmla="*/ 29 h 58"/>
                  <a:gd name="T6" fmla="*/ 29 w 58"/>
                  <a:gd name="T7" fmla="*/ 58 h 58"/>
                  <a:gd name="T8" fmla="*/ 58 w 58"/>
                  <a:gd name="T9" fmla="*/ 29 h 58"/>
                  <a:gd name="T10" fmla="*/ 51 w 58"/>
                  <a:gd name="T11" fmla="*/ 11 h 58"/>
                  <a:gd name="T12" fmla="*/ 30 w 58"/>
                  <a:gd name="T13" fmla="*/ 31 h 58"/>
                  <a:gd name="T14" fmla="*/ 27 w 58"/>
                  <a:gd name="T15" fmla="*/ 33 h 58"/>
                  <a:gd name="T16" fmla="*/ 25 w 58"/>
                  <a:gd name="T17" fmla="*/ 31 h 58"/>
                  <a:gd name="T18" fmla="*/ 25 w 58"/>
                  <a:gd name="T19" fmla="*/ 26 h 58"/>
                  <a:gd name="T20" fmla="*/ 45 w 58"/>
                  <a:gd name="T21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58">
                    <a:moveTo>
                      <a:pt x="45" y="5"/>
                    </a:moveTo>
                    <a:cubicBezTo>
                      <a:pt x="41" y="2"/>
                      <a:pt x="3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45" y="58"/>
                      <a:pt x="58" y="45"/>
                      <a:pt x="58" y="29"/>
                    </a:cubicBezTo>
                    <a:cubicBezTo>
                      <a:pt x="58" y="22"/>
                      <a:pt x="55" y="16"/>
                      <a:pt x="51" y="1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9" y="32"/>
                      <a:pt x="28" y="33"/>
                      <a:pt x="27" y="33"/>
                    </a:cubicBezTo>
                    <a:cubicBezTo>
                      <a:pt x="26" y="33"/>
                      <a:pt x="25" y="32"/>
                      <a:pt x="25" y="31"/>
                    </a:cubicBezTo>
                    <a:cubicBezTo>
                      <a:pt x="23" y="30"/>
                      <a:pt x="23" y="27"/>
                      <a:pt x="25" y="26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0F21FF5-15CC-64A5-9566-6144D8EA24F6}"/>
              </a:ext>
            </a:extLst>
          </p:cNvPr>
          <p:cNvGrpSpPr/>
          <p:nvPr/>
        </p:nvGrpSpPr>
        <p:grpSpPr>
          <a:xfrm>
            <a:off x="8735464" y="1688166"/>
            <a:ext cx="670560" cy="670560"/>
            <a:chOff x="8735464" y="1688166"/>
            <a:chExt cx="670560" cy="670560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96DD9D9-0AC5-F9C6-2819-79B5CB8D4045}"/>
                </a:ext>
              </a:extLst>
            </p:cNvPr>
            <p:cNvSpPr/>
            <p:nvPr/>
          </p:nvSpPr>
          <p:spPr>
            <a:xfrm>
              <a:off x="8735464" y="1688166"/>
              <a:ext cx="670560" cy="67056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20000"/>
                    </a:schemeClr>
                  </a:gs>
                  <a:gs pos="4800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041E35CE-1F95-F1F4-B247-4C2522757BF9}"/>
                </a:ext>
              </a:extLst>
            </p:cNvPr>
            <p:cNvGrpSpPr/>
            <p:nvPr/>
          </p:nvGrpSpPr>
          <p:grpSpPr>
            <a:xfrm>
              <a:off x="8859701" y="1863349"/>
              <a:ext cx="438304" cy="310401"/>
              <a:chOff x="8763447" y="4701269"/>
              <a:chExt cx="549203" cy="388938"/>
            </a:xfrm>
            <a:solidFill>
              <a:schemeClr val="accent1"/>
            </a:solidFill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F35503E9-8FC8-0470-BAE2-8975620E5E0D}"/>
                  </a:ext>
                </a:extLst>
              </p:cNvPr>
              <p:cNvSpPr/>
              <p:nvPr/>
            </p:nvSpPr>
            <p:spPr bwMode="auto">
              <a:xfrm>
                <a:off x="8920589" y="4888594"/>
                <a:ext cx="392061" cy="201613"/>
              </a:xfrm>
              <a:custGeom>
                <a:avLst/>
                <a:gdLst>
                  <a:gd name="T0" fmla="*/ 135 w 138"/>
                  <a:gd name="T1" fmla="*/ 22 h 71"/>
                  <a:gd name="T2" fmla="*/ 126 w 138"/>
                  <a:gd name="T3" fmla="*/ 17 h 71"/>
                  <a:gd name="T4" fmla="*/ 121 w 138"/>
                  <a:gd name="T5" fmla="*/ 18 h 71"/>
                  <a:gd name="T6" fmla="*/ 69 w 138"/>
                  <a:gd name="T7" fmla="*/ 48 h 71"/>
                  <a:gd name="T8" fmla="*/ 45 w 138"/>
                  <a:gd name="T9" fmla="*/ 39 h 71"/>
                  <a:gd name="T10" fmla="*/ 44 w 138"/>
                  <a:gd name="T11" fmla="*/ 38 h 71"/>
                  <a:gd name="T12" fmla="*/ 45 w 138"/>
                  <a:gd name="T13" fmla="*/ 34 h 71"/>
                  <a:gd name="T14" fmla="*/ 48 w 138"/>
                  <a:gd name="T15" fmla="*/ 31 h 71"/>
                  <a:gd name="T16" fmla="*/ 49 w 138"/>
                  <a:gd name="T17" fmla="*/ 31 h 71"/>
                  <a:gd name="T18" fmla="*/ 65 w 138"/>
                  <a:gd name="T19" fmla="*/ 37 h 71"/>
                  <a:gd name="T20" fmla="*/ 69 w 138"/>
                  <a:gd name="T21" fmla="*/ 38 h 71"/>
                  <a:gd name="T22" fmla="*/ 79 w 138"/>
                  <a:gd name="T23" fmla="*/ 31 h 71"/>
                  <a:gd name="T24" fmla="*/ 79 w 138"/>
                  <a:gd name="T25" fmla="*/ 23 h 71"/>
                  <a:gd name="T26" fmla="*/ 73 w 138"/>
                  <a:gd name="T27" fmla="*/ 17 h 71"/>
                  <a:gd name="T28" fmla="*/ 30 w 138"/>
                  <a:gd name="T29" fmla="*/ 0 h 71"/>
                  <a:gd name="T30" fmla="*/ 24 w 138"/>
                  <a:gd name="T31" fmla="*/ 0 h 71"/>
                  <a:gd name="T32" fmla="*/ 1 w 138"/>
                  <a:gd name="T33" fmla="*/ 9 h 71"/>
                  <a:gd name="T34" fmla="*/ 0 w 138"/>
                  <a:gd name="T35" fmla="*/ 9 h 71"/>
                  <a:gd name="T36" fmla="*/ 0 w 138"/>
                  <a:gd name="T37" fmla="*/ 55 h 71"/>
                  <a:gd name="T38" fmla="*/ 1 w 138"/>
                  <a:gd name="T39" fmla="*/ 55 h 71"/>
                  <a:gd name="T40" fmla="*/ 16 w 138"/>
                  <a:gd name="T41" fmla="*/ 54 h 71"/>
                  <a:gd name="T42" fmla="*/ 31 w 138"/>
                  <a:gd name="T43" fmla="*/ 57 h 71"/>
                  <a:gd name="T44" fmla="*/ 66 w 138"/>
                  <a:gd name="T45" fmla="*/ 70 h 71"/>
                  <a:gd name="T46" fmla="*/ 70 w 138"/>
                  <a:gd name="T47" fmla="*/ 71 h 71"/>
                  <a:gd name="T48" fmla="*/ 75 w 138"/>
                  <a:gd name="T49" fmla="*/ 70 h 71"/>
                  <a:gd name="T50" fmla="*/ 131 w 138"/>
                  <a:gd name="T51" fmla="*/ 36 h 71"/>
                  <a:gd name="T52" fmla="*/ 135 w 138"/>
                  <a:gd name="T53" fmla="*/ 2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8" h="71">
                    <a:moveTo>
                      <a:pt x="135" y="22"/>
                    </a:moveTo>
                    <a:cubicBezTo>
                      <a:pt x="133" y="19"/>
                      <a:pt x="130" y="17"/>
                      <a:pt x="126" y="17"/>
                    </a:cubicBezTo>
                    <a:cubicBezTo>
                      <a:pt x="124" y="17"/>
                      <a:pt x="122" y="17"/>
                      <a:pt x="121" y="1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39"/>
                      <a:pt x="45" y="39"/>
                      <a:pt x="44" y="38"/>
                    </a:cubicBezTo>
                    <a:cubicBezTo>
                      <a:pt x="44" y="37"/>
                      <a:pt x="44" y="35"/>
                      <a:pt x="45" y="34"/>
                    </a:cubicBezTo>
                    <a:cubicBezTo>
                      <a:pt x="46" y="32"/>
                      <a:pt x="47" y="31"/>
                      <a:pt x="48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7" y="38"/>
                      <a:pt x="68" y="38"/>
                      <a:pt x="69" y="38"/>
                    </a:cubicBezTo>
                    <a:cubicBezTo>
                      <a:pt x="74" y="38"/>
                      <a:pt x="78" y="35"/>
                      <a:pt x="79" y="31"/>
                    </a:cubicBezTo>
                    <a:cubicBezTo>
                      <a:pt x="80" y="28"/>
                      <a:pt x="80" y="26"/>
                      <a:pt x="79" y="23"/>
                    </a:cubicBezTo>
                    <a:cubicBezTo>
                      <a:pt x="78" y="20"/>
                      <a:pt x="76" y="18"/>
                      <a:pt x="73" y="1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ubicBezTo>
                      <a:pt x="10" y="3"/>
                      <a:pt x="1" y="9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5"/>
                      <a:pt x="12" y="54"/>
                      <a:pt x="16" y="54"/>
                    </a:cubicBezTo>
                    <a:cubicBezTo>
                      <a:pt x="23" y="54"/>
                      <a:pt x="31" y="57"/>
                      <a:pt x="31" y="57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7" y="71"/>
                      <a:pt x="68" y="71"/>
                      <a:pt x="70" y="71"/>
                    </a:cubicBezTo>
                    <a:cubicBezTo>
                      <a:pt x="72" y="71"/>
                      <a:pt x="74" y="70"/>
                      <a:pt x="75" y="70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6" y="34"/>
                      <a:pt x="138" y="27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5A64B4BA-11EF-ED8D-BA6C-0E97C35B67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63447" y="4906056"/>
                <a:ext cx="136507" cy="168275"/>
              </a:xfrm>
              <a:custGeom>
                <a:avLst/>
                <a:gdLst>
                  <a:gd name="T0" fmla="*/ 0 w 48"/>
                  <a:gd name="T1" fmla="*/ 59 h 59"/>
                  <a:gd name="T2" fmla="*/ 48 w 48"/>
                  <a:gd name="T3" fmla="*/ 59 h 59"/>
                  <a:gd name="T4" fmla="*/ 48 w 48"/>
                  <a:gd name="T5" fmla="*/ 0 h 59"/>
                  <a:gd name="T6" fmla="*/ 0 w 48"/>
                  <a:gd name="T7" fmla="*/ 0 h 59"/>
                  <a:gd name="T8" fmla="*/ 0 w 48"/>
                  <a:gd name="T9" fmla="*/ 59 h 59"/>
                  <a:gd name="T10" fmla="*/ 30 w 48"/>
                  <a:gd name="T11" fmla="*/ 12 h 59"/>
                  <a:gd name="T12" fmla="*/ 37 w 48"/>
                  <a:gd name="T13" fmla="*/ 18 h 59"/>
                  <a:gd name="T14" fmla="*/ 30 w 48"/>
                  <a:gd name="T15" fmla="*/ 25 h 59"/>
                  <a:gd name="T16" fmla="*/ 24 w 48"/>
                  <a:gd name="T17" fmla="*/ 18 h 59"/>
                  <a:gd name="T18" fmla="*/ 30 w 48"/>
                  <a:gd name="T1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9">
                    <a:moveTo>
                      <a:pt x="0" y="59"/>
                    </a:moveTo>
                    <a:cubicBezTo>
                      <a:pt x="48" y="59"/>
                      <a:pt x="48" y="59"/>
                      <a:pt x="48" y="5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59"/>
                    </a:lnTo>
                    <a:close/>
                    <a:moveTo>
                      <a:pt x="30" y="12"/>
                    </a:moveTo>
                    <a:cubicBezTo>
                      <a:pt x="34" y="12"/>
                      <a:pt x="37" y="15"/>
                      <a:pt x="37" y="18"/>
                    </a:cubicBezTo>
                    <a:cubicBezTo>
                      <a:pt x="37" y="22"/>
                      <a:pt x="34" y="25"/>
                      <a:pt x="30" y="25"/>
                    </a:cubicBezTo>
                    <a:cubicBezTo>
                      <a:pt x="27" y="25"/>
                      <a:pt x="24" y="22"/>
                      <a:pt x="24" y="18"/>
                    </a:cubicBezTo>
                    <a:cubicBezTo>
                      <a:pt x="24" y="15"/>
                      <a:pt x="27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FC8C1A01-AA13-417B-224C-FE7F5AF5A667}"/>
                  </a:ext>
                </a:extLst>
              </p:cNvPr>
              <p:cNvSpPr/>
              <p:nvPr/>
            </p:nvSpPr>
            <p:spPr bwMode="auto">
              <a:xfrm>
                <a:off x="8953922" y="4701269"/>
                <a:ext cx="290475" cy="266700"/>
              </a:xfrm>
              <a:custGeom>
                <a:avLst/>
                <a:gdLst>
                  <a:gd name="T0" fmla="*/ 11 w 102"/>
                  <a:gd name="T1" fmla="*/ 58 h 94"/>
                  <a:gd name="T2" fmla="*/ 14 w 102"/>
                  <a:gd name="T3" fmla="*/ 58 h 94"/>
                  <a:gd name="T4" fmla="*/ 20 w 102"/>
                  <a:gd name="T5" fmla="*/ 59 h 94"/>
                  <a:gd name="T6" fmla="*/ 50 w 102"/>
                  <a:gd name="T7" fmla="*/ 71 h 94"/>
                  <a:gd name="T8" fmla="*/ 50 w 102"/>
                  <a:gd name="T9" fmla="*/ 68 h 94"/>
                  <a:gd name="T10" fmla="*/ 39 w 102"/>
                  <a:gd name="T11" fmla="*/ 65 h 94"/>
                  <a:gd name="T12" fmla="*/ 41 w 102"/>
                  <a:gd name="T13" fmla="*/ 60 h 94"/>
                  <a:gd name="T14" fmla="*/ 51 w 102"/>
                  <a:gd name="T15" fmla="*/ 63 h 94"/>
                  <a:gd name="T16" fmla="*/ 60 w 102"/>
                  <a:gd name="T17" fmla="*/ 55 h 94"/>
                  <a:gd name="T18" fmla="*/ 52 w 102"/>
                  <a:gd name="T19" fmla="*/ 47 h 94"/>
                  <a:gd name="T20" fmla="*/ 39 w 102"/>
                  <a:gd name="T21" fmla="*/ 34 h 94"/>
                  <a:gd name="T22" fmla="*/ 51 w 102"/>
                  <a:gd name="T23" fmla="*/ 21 h 94"/>
                  <a:gd name="T24" fmla="*/ 51 w 102"/>
                  <a:gd name="T25" fmla="*/ 14 h 94"/>
                  <a:gd name="T26" fmla="*/ 56 w 102"/>
                  <a:gd name="T27" fmla="*/ 14 h 94"/>
                  <a:gd name="T28" fmla="*/ 56 w 102"/>
                  <a:gd name="T29" fmla="*/ 21 h 94"/>
                  <a:gd name="T30" fmla="*/ 65 w 102"/>
                  <a:gd name="T31" fmla="*/ 24 h 94"/>
                  <a:gd name="T32" fmla="*/ 63 w 102"/>
                  <a:gd name="T33" fmla="*/ 29 h 94"/>
                  <a:gd name="T34" fmla="*/ 54 w 102"/>
                  <a:gd name="T35" fmla="*/ 26 h 94"/>
                  <a:gd name="T36" fmla="*/ 46 w 102"/>
                  <a:gd name="T37" fmla="*/ 33 h 94"/>
                  <a:gd name="T38" fmla="*/ 55 w 102"/>
                  <a:gd name="T39" fmla="*/ 41 h 94"/>
                  <a:gd name="T40" fmla="*/ 67 w 102"/>
                  <a:gd name="T41" fmla="*/ 55 h 94"/>
                  <a:gd name="T42" fmla="*/ 55 w 102"/>
                  <a:gd name="T43" fmla="*/ 68 h 94"/>
                  <a:gd name="T44" fmla="*/ 55 w 102"/>
                  <a:gd name="T45" fmla="*/ 73 h 94"/>
                  <a:gd name="T46" fmla="*/ 64 w 102"/>
                  <a:gd name="T47" fmla="*/ 76 h 94"/>
                  <a:gd name="T48" fmla="*/ 74 w 102"/>
                  <a:gd name="T49" fmla="*/ 86 h 94"/>
                  <a:gd name="T50" fmla="*/ 76 w 102"/>
                  <a:gd name="T51" fmla="*/ 94 h 94"/>
                  <a:gd name="T52" fmla="*/ 85 w 102"/>
                  <a:gd name="T53" fmla="*/ 89 h 94"/>
                  <a:gd name="T54" fmla="*/ 102 w 102"/>
                  <a:gd name="T55" fmla="*/ 51 h 94"/>
                  <a:gd name="T56" fmla="*/ 51 w 102"/>
                  <a:gd name="T57" fmla="*/ 0 h 94"/>
                  <a:gd name="T58" fmla="*/ 0 w 102"/>
                  <a:gd name="T59" fmla="*/ 51 h 94"/>
                  <a:gd name="T60" fmla="*/ 1 w 102"/>
                  <a:gd name="T61" fmla="*/ 61 h 94"/>
                  <a:gd name="T62" fmla="*/ 11 w 102"/>
                  <a:gd name="T63" fmla="*/ 5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94">
                    <a:moveTo>
                      <a:pt x="11" y="58"/>
                    </a:moveTo>
                    <a:cubicBezTo>
                      <a:pt x="12" y="58"/>
                      <a:pt x="13" y="58"/>
                      <a:pt x="14" y="58"/>
                    </a:cubicBezTo>
                    <a:cubicBezTo>
                      <a:pt x="16" y="58"/>
                      <a:pt x="18" y="58"/>
                      <a:pt x="20" y="59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6" y="68"/>
                      <a:pt x="41" y="67"/>
                      <a:pt x="39" y="65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3" y="61"/>
                      <a:pt x="47" y="63"/>
                      <a:pt x="51" y="63"/>
                    </a:cubicBezTo>
                    <a:cubicBezTo>
                      <a:pt x="57" y="63"/>
                      <a:pt x="60" y="60"/>
                      <a:pt x="60" y="55"/>
                    </a:cubicBezTo>
                    <a:cubicBezTo>
                      <a:pt x="60" y="51"/>
                      <a:pt x="57" y="49"/>
                      <a:pt x="52" y="47"/>
                    </a:cubicBezTo>
                    <a:cubicBezTo>
                      <a:pt x="44" y="44"/>
                      <a:pt x="39" y="40"/>
                      <a:pt x="39" y="34"/>
                    </a:cubicBezTo>
                    <a:cubicBezTo>
                      <a:pt x="39" y="27"/>
                      <a:pt x="44" y="23"/>
                      <a:pt x="51" y="21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60" y="21"/>
                      <a:pt x="63" y="22"/>
                      <a:pt x="65" y="2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2" y="28"/>
                      <a:pt x="59" y="26"/>
                      <a:pt x="54" y="26"/>
                    </a:cubicBezTo>
                    <a:cubicBezTo>
                      <a:pt x="48" y="26"/>
                      <a:pt x="46" y="30"/>
                      <a:pt x="46" y="33"/>
                    </a:cubicBezTo>
                    <a:cubicBezTo>
                      <a:pt x="46" y="37"/>
                      <a:pt x="49" y="38"/>
                      <a:pt x="55" y="41"/>
                    </a:cubicBezTo>
                    <a:cubicBezTo>
                      <a:pt x="63" y="44"/>
                      <a:pt x="67" y="48"/>
                      <a:pt x="67" y="55"/>
                    </a:cubicBezTo>
                    <a:cubicBezTo>
                      <a:pt x="67" y="61"/>
                      <a:pt x="63" y="66"/>
                      <a:pt x="55" y="68"/>
                    </a:cubicBezTo>
                    <a:cubicBezTo>
                      <a:pt x="55" y="73"/>
                      <a:pt x="55" y="73"/>
                      <a:pt x="55" y="73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9" y="78"/>
                      <a:pt x="72" y="81"/>
                      <a:pt x="74" y="86"/>
                    </a:cubicBezTo>
                    <a:cubicBezTo>
                      <a:pt x="75" y="89"/>
                      <a:pt x="76" y="92"/>
                      <a:pt x="76" y="94"/>
                    </a:cubicBezTo>
                    <a:cubicBezTo>
                      <a:pt x="85" y="89"/>
                      <a:pt x="85" y="89"/>
                      <a:pt x="85" y="89"/>
                    </a:cubicBezTo>
                    <a:cubicBezTo>
                      <a:pt x="96" y="79"/>
                      <a:pt x="102" y="66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0" y="54"/>
                      <a:pt x="0" y="58"/>
                      <a:pt x="1" y="61"/>
                    </a:cubicBezTo>
                    <a:cubicBezTo>
                      <a:pt x="4" y="60"/>
                      <a:pt x="7" y="59"/>
                      <a:pt x="11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" name="标题 1">
            <a:extLst>
              <a:ext uri="{FF2B5EF4-FFF2-40B4-BE49-F238E27FC236}">
                <a16:creationId xmlns:a16="http://schemas.microsoft.com/office/drawing/2014/main" id="{C5814A8E-C510-F196-647B-432EF10C5F73}"/>
              </a:ext>
            </a:extLst>
          </p:cNvPr>
          <p:cNvSpPr txBox="1">
            <a:spLocks/>
          </p:cNvSpPr>
          <p:nvPr/>
        </p:nvSpPr>
        <p:spPr>
          <a:xfrm>
            <a:off x="940232" y="294092"/>
            <a:ext cx="3088907" cy="461665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风险以及应对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4A6EF1-0177-CA24-05B0-18708FF4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1714" y="265720"/>
            <a:ext cx="3088907" cy="461665"/>
          </a:xfrm>
          <a:solidFill>
            <a:srgbClr val="F0F2F6"/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DDDEEC-C8BA-01D6-A1A2-FB1CAC7DABC0}"/>
              </a:ext>
            </a:extLst>
          </p:cNvPr>
          <p:cNvSpPr txBox="1"/>
          <p:nvPr/>
        </p:nvSpPr>
        <p:spPr>
          <a:xfrm>
            <a:off x="882047" y="4962776"/>
            <a:ext cx="3025376" cy="184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由人力流动导致的开发资源紧张，申请人员调动，如无人员支持，可先申请项目延期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建立知识共享机制，避免人员流失带来的知识损失。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建立团队文化，鼓励成员之间互相帮助，并在每个关键节点达成后有一定激励措施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6D97691-4F6D-5971-E4B6-420129E01619}"/>
              </a:ext>
            </a:extLst>
          </p:cNvPr>
          <p:cNvGrpSpPr/>
          <p:nvPr/>
        </p:nvGrpSpPr>
        <p:grpSpPr>
          <a:xfrm>
            <a:off x="2799841" y="4189361"/>
            <a:ext cx="670560" cy="670560"/>
            <a:chOff x="8730115" y="4280035"/>
            <a:chExt cx="670560" cy="67056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287044C-3F3C-E6D4-9A7D-3C4B981F5140}"/>
                </a:ext>
              </a:extLst>
            </p:cNvPr>
            <p:cNvSpPr/>
            <p:nvPr/>
          </p:nvSpPr>
          <p:spPr>
            <a:xfrm>
              <a:off x="8730115" y="4280035"/>
              <a:ext cx="670560" cy="67056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20000"/>
                    </a:schemeClr>
                  </a:gs>
                  <a:gs pos="4800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60AC16AD-F18E-AC4C-D846-CCCD5AE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1642" y="4374308"/>
              <a:ext cx="485613" cy="485613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78BD01F-6B4B-9AB8-4A85-060E406A65ED}"/>
              </a:ext>
            </a:extLst>
          </p:cNvPr>
          <p:cNvSpPr txBox="1"/>
          <p:nvPr/>
        </p:nvSpPr>
        <p:spPr>
          <a:xfrm>
            <a:off x="8325217" y="5067858"/>
            <a:ext cx="2808221" cy="1402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充分测试，前后端的单元测试覆盖完全，以及完善的业务测试用例。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产品反馈机制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异常情况处理，如灰度、容灾、自动版本回退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82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637524" y="2738211"/>
            <a:ext cx="1168104" cy="101562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8157BF-DC71-6A4D-83AC-B9D8C7895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8" y="234114"/>
            <a:ext cx="5819164" cy="36490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B05570-3B34-D9A1-DE97-9BB424E62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135" y="384283"/>
            <a:ext cx="4415406" cy="24257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8EE90F-7DAD-3D6E-CED3-86754FCC3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135" y="3014035"/>
            <a:ext cx="4521667" cy="2422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549F13-1F19-81DB-F603-208659356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8" y="3883169"/>
            <a:ext cx="4456107" cy="25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6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429B2DF5-5DB4-1FD8-62C9-85686E50EDC3}"/>
              </a:ext>
            </a:extLst>
          </p:cNvPr>
          <p:cNvGrpSpPr/>
          <p:nvPr/>
        </p:nvGrpSpPr>
        <p:grpSpPr>
          <a:xfrm>
            <a:off x="4744310" y="1937427"/>
            <a:ext cx="2744020" cy="2744022"/>
            <a:chOff x="4723989" y="1729729"/>
            <a:chExt cx="2744020" cy="2744022"/>
          </a:xfrm>
        </p:grpSpPr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1A0528FC-16ED-05A8-7DAA-0BC04DEEACFD}"/>
                </a:ext>
              </a:extLst>
            </p:cNvPr>
            <p:cNvSpPr/>
            <p:nvPr/>
          </p:nvSpPr>
          <p:spPr>
            <a:xfrm rot="13368882">
              <a:off x="4723989" y="1729729"/>
              <a:ext cx="2744020" cy="2744022"/>
            </a:xfrm>
            <a:prstGeom prst="arc">
              <a:avLst>
                <a:gd name="adj1" fmla="val 16169777"/>
                <a:gd name="adj2" fmla="val 13258930"/>
              </a:avLst>
            </a:prstGeom>
            <a:noFill/>
            <a:ln w="12700" cap="flat" cmpd="sng" algn="ctr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0E1E868-A838-2FFD-4726-263CD0997CC5}"/>
                </a:ext>
              </a:extLst>
            </p:cNvPr>
            <p:cNvGrpSpPr/>
            <p:nvPr/>
          </p:nvGrpSpPr>
          <p:grpSpPr>
            <a:xfrm>
              <a:off x="5079743" y="2151716"/>
              <a:ext cx="1972531" cy="1972530"/>
              <a:chOff x="5079743" y="2151716"/>
              <a:chExt cx="1972531" cy="1972530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B35FAEFE-B578-FCC0-C0DC-CA9130655BEB}"/>
                  </a:ext>
                </a:extLst>
              </p:cNvPr>
              <p:cNvSpPr/>
              <p:nvPr/>
            </p:nvSpPr>
            <p:spPr>
              <a:xfrm rot="15708223">
                <a:off x="5079744" y="2151715"/>
                <a:ext cx="1972530" cy="1972531"/>
              </a:xfrm>
              <a:prstGeom prst="arc">
                <a:avLst>
                  <a:gd name="adj1" fmla="val 7551394"/>
                  <a:gd name="adj2" fmla="val 4417375"/>
                </a:avLst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5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9DF0EA14-0DB9-0A2F-3EAF-F272F1FAD178}"/>
                  </a:ext>
                </a:extLst>
              </p:cNvPr>
              <p:cNvSpPr/>
              <p:nvPr/>
            </p:nvSpPr>
            <p:spPr>
              <a:xfrm rot="18576450">
                <a:off x="5519449" y="2591420"/>
                <a:ext cx="1093120" cy="109312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alpha val="77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241300" dist="381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568C8E3-B3A3-7A7C-6B20-05ECEC3A403D}"/>
              </a:ext>
            </a:extLst>
          </p:cNvPr>
          <p:cNvSpPr txBox="1"/>
          <p:nvPr/>
        </p:nvSpPr>
        <p:spPr>
          <a:xfrm>
            <a:off x="5607343" y="2930179"/>
            <a:ext cx="1017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沟通协作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0CA643B-1C74-5E51-2449-2AD745CABCB3}"/>
              </a:ext>
            </a:extLst>
          </p:cNvPr>
          <p:cNvSpPr/>
          <p:nvPr/>
        </p:nvSpPr>
        <p:spPr>
          <a:xfrm>
            <a:off x="7647301" y="2027187"/>
            <a:ext cx="1041400" cy="589280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60FF63E-5150-5505-FA7A-D95425E4AB67}"/>
              </a:ext>
            </a:extLst>
          </p:cNvPr>
          <p:cNvSpPr/>
          <p:nvPr/>
        </p:nvSpPr>
        <p:spPr>
          <a:xfrm>
            <a:off x="4406766" y="1620204"/>
            <a:ext cx="3378467" cy="337846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15D5E7F-6520-E9F2-2ED4-B4DF2916C283}"/>
              </a:ext>
            </a:extLst>
          </p:cNvPr>
          <p:cNvSpPr/>
          <p:nvPr/>
        </p:nvSpPr>
        <p:spPr>
          <a:xfrm flipH="1">
            <a:off x="3527688" y="2027184"/>
            <a:ext cx="1041400" cy="589280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F8BC7E-635A-9051-354B-5ED5FCE115A3}"/>
              </a:ext>
            </a:extLst>
          </p:cNvPr>
          <p:cNvSpPr/>
          <p:nvPr/>
        </p:nvSpPr>
        <p:spPr>
          <a:xfrm flipV="1">
            <a:off x="7637673" y="4019614"/>
            <a:ext cx="1041400" cy="589280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6C695E22-DDF0-B6F7-E7CE-62D7A88AEE4D}"/>
              </a:ext>
            </a:extLst>
          </p:cNvPr>
          <p:cNvSpPr/>
          <p:nvPr/>
        </p:nvSpPr>
        <p:spPr>
          <a:xfrm flipH="1" flipV="1">
            <a:off x="3508439" y="4019615"/>
            <a:ext cx="1041400" cy="589280"/>
          </a:xfrm>
          <a:custGeom>
            <a:avLst/>
            <a:gdLst>
              <a:gd name="connsiteX0" fmla="*/ 0 w 1041400"/>
              <a:gd name="connsiteY0" fmla="*/ 589280 h 589280"/>
              <a:gd name="connsiteX1" fmla="*/ 264160 w 1041400"/>
              <a:gd name="connsiteY1" fmla="*/ 0 h 589280"/>
              <a:gd name="connsiteX2" fmla="*/ 1041400 w 1041400"/>
              <a:gd name="connsiteY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589280">
                <a:moveTo>
                  <a:pt x="0" y="589280"/>
                </a:moveTo>
                <a:lnTo>
                  <a:pt x="264160" y="0"/>
                </a:lnTo>
                <a:lnTo>
                  <a:pt x="1041400" y="0"/>
                </a:lnTo>
              </a:path>
            </a:pathLst>
          </a:custGeom>
          <a:noFill/>
          <a:ln w="3175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942D5CA-ADC1-2967-BEE1-B226D748EF03}"/>
              </a:ext>
            </a:extLst>
          </p:cNvPr>
          <p:cNvSpPr/>
          <p:nvPr/>
        </p:nvSpPr>
        <p:spPr>
          <a:xfrm>
            <a:off x="2813785" y="1688165"/>
            <a:ext cx="670560" cy="67056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48000">
                  <a:schemeClr val="accent1"/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F75078-7E9F-AB1F-8B2B-8C28E2A83001}"/>
              </a:ext>
            </a:extLst>
          </p:cNvPr>
          <p:cNvSpPr txBox="1"/>
          <p:nvPr/>
        </p:nvSpPr>
        <p:spPr>
          <a:xfrm>
            <a:off x="954695" y="1860428"/>
            <a:ext cx="1836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需求沟通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08E8D79-63DD-9EDB-10C1-D4F7B7E12D7B}"/>
              </a:ext>
            </a:extLst>
          </p:cNvPr>
          <p:cNvSpPr txBox="1"/>
          <p:nvPr/>
        </p:nvSpPr>
        <p:spPr>
          <a:xfrm>
            <a:off x="940232" y="2447570"/>
            <a:ext cx="3025376" cy="132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确保研发人员理解所有需求和目标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及时回复研发相关问题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详细的需求文档和原型设计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3B106FA-6BA8-8114-4550-01FF30360C1F}"/>
              </a:ext>
            </a:extLst>
          </p:cNvPr>
          <p:cNvSpPr txBox="1"/>
          <p:nvPr/>
        </p:nvSpPr>
        <p:spPr>
          <a:xfrm>
            <a:off x="954695" y="4420750"/>
            <a:ext cx="182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迭代发布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5916740-FA79-A586-A13F-58160058058E}"/>
              </a:ext>
            </a:extLst>
          </p:cNvPr>
          <p:cNvSpPr txBox="1"/>
          <p:nvPr/>
        </p:nvSpPr>
        <p:spPr>
          <a:xfrm>
            <a:off x="9402776" y="1821928"/>
            <a:ext cx="173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进度把控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A2CBECB-513D-3A0B-F8C7-00BC54620447}"/>
              </a:ext>
            </a:extLst>
          </p:cNvPr>
          <p:cNvSpPr txBox="1"/>
          <p:nvPr/>
        </p:nvSpPr>
        <p:spPr>
          <a:xfrm>
            <a:off x="9393150" y="4411123"/>
            <a:ext cx="1444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复盘交流</a:t>
            </a: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58AA2F1-F43D-2619-3640-C61D77D4F5EA}"/>
              </a:ext>
            </a:extLst>
          </p:cNvPr>
          <p:cNvSpPr txBox="1"/>
          <p:nvPr/>
        </p:nvSpPr>
        <p:spPr>
          <a:xfrm>
            <a:off x="8219975" y="2447571"/>
            <a:ext cx="2618071" cy="110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定期查看项目进度，分析偏差，并及时调整计划，项目同步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协调人力资源，保证进度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0" name="图形 49">
            <a:extLst>
              <a:ext uri="{FF2B5EF4-FFF2-40B4-BE49-F238E27FC236}">
                <a16:creationId xmlns:a16="http://schemas.microsoft.com/office/drawing/2014/main" id="{CB840621-F87C-F6ED-E317-400FF7803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3764" y="1779448"/>
            <a:ext cx="503579" cy="503579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3951608E-8B13-59C0-F0E5-7F2121E75D70}"/>
              </a:ext>
            </a:extLst>
          </p:cNvPr>
          <p:cNvGrpSpPr/>
          <p:nvPr/>
        </p:nvGrpSpPr>
        <p:grpSpPr>
          <a:xfrm>
            <a:off x="8787878" y="4251439"/>
            <a:ext cx="670560" cy="670560"/>
            <a:chOff x="2795069" y="4284313"/>
            <a:chExt cx="670560" cy="67056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A25752B-5B48-00E8-9F37-B68AD702BA22}"/>
                </a:ext>
              </a:extLst>
            </p:cNvPr>
            <p:cNvSpPr/>
            <p:nvPr/>
          </p:nvSpPr>
          <p:spPr>
            <a:xfrm>
              <a:off x="2795069" y="4284313"/>
              <a:ext cx="670560" cy="67056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20000"/>
                    </a:schemeClr>
                  </a:gs>
                  <a:gs pos="4800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F013617-8DB4-5F16-E47E-8F52DCF944D8}"/>
                </a:ext>
              </a:extLst>
            </p:cNvPr>
            <p:cNvGrpSpPr/>
            <p:nvPr/>
          </p:nvGrpSpPr>
          <p:grpSpPr>
            <a:xfrm>
              <a:off x="2899111" y="4385636"/>
              <a:ext cx="462477" cy="467915"/>
              <a:chOff x="4032519" y="2504541"/>
              <a:chExt cx="546029" cy="552450"/>
            </a:xfrm>
            <a:solidFill>
              <a:schemeClr val="accent1"/>
            </a:solidFill>
          </p:grpSpPr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67CECBC1-DC5C-BFD3-74C3-D0B2A91EE804}"/>
                  </a:ext>
                </a:extLst>
              </p:cNvPr>
              <p:cNvSpPr/>
              <p:nvPr/>
            </p:nvSpPr>
            <p:spPr bwMode="auto">
              <a:xfrm>
                <a:off x="4411881" y="2504541"/>
                <a:ext cx="84127" cy="80963"/>
              </a:xfrm>
              <a:custGeom>
                <a:avLst/>
                <a:gdLst>
                  <a:gd name="T0" fmla="*/ 5 w 29"/>
                  <a:gd name="T1" fmla="*/ 28 h 28"/>
                  <a:gd name="T2" fmla="*/ 8 w 29"/>
                  <a:gd name="T3" fmla="*/ 27 h 28"/>
                  <a:gd name="T4" fmla="*/ 28 w 29"/>
                  <a:gd name="T5" fmla="*/ 7 h 28"/>
                  <a:gd name="T6" fmla="*/ 28 w 29"/>
                  <a:gd name="T7" fmla="*/ 1 h 28"/>
                  <a:gd name="T8" fmla="*/ 22 w 29"/>
                  <a:gd name="T9" fmla="*/ 1 h 28"/>
                  <a:gd name="T10" fmla="*/ 2 w 29"/>
                  <a:gd name="T11" fmla="*/ 21 h 28"/>
                  <a:gd name="T12" fmla="*/ 2 w 29"/>
                  <a:gd name="T13" fmla="*/ 27 h 28"/>
                  <a:gd name="T14" fmla="*/ 5 w 29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8">
                    <a:moveTo>
                      <a:pt x="5" y="28"/>
                    </a:moveTo>
                    <a:cubicBezTo>
                      <a:pt x="6" y="28"/>
                      <a:pt x="7" y="28"/>
                      <a:pt x="8" y="2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9" y="5"/>
                      <a:pt x="29" y="3"/>
                      <a:pt x="28" y="1"/>
                    </a:cubicBezTo>
                    <a:cubicBezTo>
                      <a:pt x="26" y="0"/>
                      <a:pt x="24" y="0"/>
                      <a:pt x="22" y="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3"/>
                      <a:pt x="0" y="25"/>
                      <a:pt x="2" y="27"/>
                    </a:cubicBezTo>
                    <a:cubicBezTo>
                      <a:pt x="3" y="28"/>
                      <a:pt x="4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FFDE80E3-39D4-D2B6-A9E2-B7A050412CD8}"/>
                  </a:ext>
                </a:extLst>
              </p:cNvPr>
              <p:cNvSpPr/>
              <p:nvPr/>
            </p:nvSpPr>
            <p:spPr bwMode="auto">
              <a:xfrm>
                <a:off x="4499183" y="2587091"/>
                <a:ext cx="79365" cy="80963"/>
              </a:xfrm>
              <a:custGeom>
                <a:avLst/>
                <a:gdLst>
                  <a:gd name="T0" fmla="*/ 27 w 28"/>
                  <a:gd name="T1" fmla="*/ 1 h 28"/>
                  <a:gd name="T2" fmla="*/ 21 w 28"/>
                  <a:gd name="T3" fmla="*/ 1 h 28"/>
                  <a:gd name="T4" fmla="*/ 1 w 28"/>
                  <a:gd name="T5" fmla="*/ 21 h 28"/>
                  <a:gd name="T6" fmla="*/ 1 w 28"/>
                  <a:gd name="T7" fmla="*/ 27 h 28"/>
                  <a:gd name="T8" fmla="*/ 4 w 28"/>
                  <a:gd name="T9" fmla="*/ 28 h 28"/>
                  <a:gd name="T10" fmla="*/ 7 w 28"/>
                  <a:gd name="T11" fmla="*/ 27 h 28"/>
                  <a:gd name="T12" fmla="*/ 27 w 28"/>
                  <a:gd name="T13" fmla="*/ 7 h 28"/>
                  <a:gd name="T14" fmla="*/ 27 w 28"/>
                  <a:gd name="T1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27" y="1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3"/>
                      <a:pt x="0" y="26"/>
                      <a:pt x="1" y="27"/>
                    </a:cubicBezTo>
                    <a:cubicBezTo>
                      <a:pt x="2" y="28"/>
                      <a:pt x="3" y="28"/>
                      <a:pt x="4" y="28"/>
                    </a:cubicBezTo>
                    <a:cubicBezTo>
                      <a:pt x="5" y="28"/>
                      <a:pt x="6" y="28"/>
                      <a:pt x="7" y="2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5"/>
                      <a:pt x="28" y="3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F22A1595-2B44-F1C9-94E6-DDE40E072FDB}"/>
                  </a:ext>
                </a:extLst>
              </p:cNvPr>
              <p:cNvSpPr/>
              <p:nvPr/>
            </p:nvSpPr>
            <p:spPr bwMode="auto">
              <a:xfrm>
                <a:off x="4032519" y="2539466"/>
                <a:ext cx="517458" cy="517525"/>
              </a:xfrm>
              <a:custGeom>
                <a:avLst/>
                <a:gdLst>
                  <a:gd name="T0" fmla="*/ 165 w 180"/>
                  <a:gd name="T1" fmla="*/ 74 h 180"/>
                  <a:gd name="T2" fmla="*/ 165 w 180"/>
                  <a:gd name="T3" fmla="*/ 24 h 180"/>
                  <a:gd name="T4" fmla="*/ 154 w 180"/>
                  <a:gd name="T5" fmla="*/ 13 h 180"/>
                  <a:gd name="T6" fmla="*/ 140 w 180"/>
                  <a:gd name="T7" fmla="*/ 32 h 180"/>
                  <a:gd name="T8" fmla="*/ 141 w 180"/>
                  <a:gd name="T9" fmla="*/ 33 h 180"/>
                  <a:gd name="T10" fmla="*/ 143 w 180"/>
                  <a:gd name="T11" fmla="*/ 35 h 180"/>
                  <a:gd name="T12" fmla="*/ 146 w 180"/>
                  <a:gd name="T13" fmla="*/ 37 h 180"/>
                  <a:gd name="T14" fmla="*/ 147 w 180"/>
                  <a:gd name="T15" fmla="*/ 39 h 180"/>
                  <a:gd name="T16" fmla="*/ 132 w 180"/>
                  <a:gd name="T17" fmla="*/ 57 h 180"/>
                  <a:gd name="T18" fmla="*/ 125 w 180"/>
                  <a:gd name="T19" fmla="*/ 59 h 180"/>
                  <a:gd name="T20" fmla="*/ 118 w 180"/>
                  <a:gd name="T21" fmla="*/ 66 h 180"/>
                  <a:gd name="T22" fmla="*/ 90 w 180"/>
                  <a:gd name="T23" fmla="*/ 127 h 180"/>
                  <a:gd name="T24" fmla="*/ 90 w 180"/>
                  <a:gd name="T25" fmla="*/ 53 h 180"/>
                  <a:gd name="T26" fmla="*/ 118 w 180"/>
                  <a:gd name="T27" fmla="*/ 54 h 180"/>
                  <a:gd name="T28" fmla="*/ 121 w 180"/>
                  <a:gd name="T29" fmla="*/ 46 h 180"/>
                  <a:gd name="T30" fmla="*/ 106 w 180"/>
                  <a:gd name="T31" fmla="*/ 15 h 180"/>
                  <a:gd name="T32" fmla="*/ 96 w 180"/>
                  <a:gd name="T33" fmla="*/ 0 h 180"/>
                  <a:gd name="T34" fmla="*/ 74 w 180"/>
                  <a:gd name="T35" fmla="*/ 10 h 180"/>
                  <a:gd name="T36" fmla="*/ 48 w 180"/>
                  <a:gd name="T37" fmla="*/ 25 h 180"/>
                  <a:gd name="T38" fmla="*/ 31 w 180"/>
                  <a:gd name="T39" fmla="*/ 22 h 180"/>
                  <a:gd name="T40" fmla="*/ 19 w 180"/>
                  <a:gd name="T41" fmla="*/ 38 h 180"/>
                  <a:gd name="T42" fmla="*/ 25 w 180"/>
                  <a:gd name="T43" fmla="*/ 48 h 180"/>
                  <a:gd name="T44" fmla="*/ 10 w 180"/>
                  <a:gd name="T45" fmla="*/ 74 h 180"/>
                  <a:gd name="T46" fmla="*/ 0 w 180"/>
                  <a:gd name="T47" fmla="*/ 96 h 180"/>
                  <a:gd name="T48" fmla="*/ 15 w 180"/>
                  <a:gd name="T49" fmla="*/ 106 h 180"/>
                  <a:gd name="T50" fmla="*/ 22 w 180"/>
                  <a:gd name="T51" fmla="*/ 135 h 180"/>
                  <a:gd name="T52" fmla="*/ 22 w 180"/>
                  <a:gd name="T53" fmla="*/ 149 h 180"/>
                  <a:gd name="T54" fmla="*/ 38 w 180"/>
                  <a:gd name="T55" fmla="*/ 161 h 180"/>
                  <a:gd name="T56" fmla="*/ 48 w 180"/>
                  <a:gd name="T57" fmla="*/ 155 h 180"/>
                  <a:gd name="T58" fmla="*/ 74 w 180"/>
                  <a:gd name="T59" fmla="*/ 170 h 180"/>
                  <a:gd name="T60" fmla="*/ 96 w 180"/>
                  <a:gd name="T61" fmla="*/ 180 h 180"/>
                  <a:gd name="T62" fmla="*/ 106 w 180"/>
                  <a:gd name="T63" fmla="*/ 165 h 180"/>
                  <a:gd name="T64" fmla="*/ 135 w 180"/>
                  <a:gd name="T65" fmla="*/ 158 h 180"/>
                  <a:gd name="T66" fmla="*/ 158 w 180"/>
                  <a:gd name="T67" fmla="*/ 149 h 180"/>
                  <a:gd name="T68" fmla="*/ 158 w 180"/>
                  <a:gd name="T69" fmla="*/ 135 h 180"/>
                  <a:gd name="T70" fmla="*/ 165 w 180"/>
                  <a:gd name="T71" fmla="*/ 106 h 180"/>
                  <a:gd name="T72" fmla="*/ 180 w 180"/>
                  <a:gd name="T73" fmla="*/ 96 h 180"/>
                  <a:gd name="T74" fmla="*/ 170 w 180"/>
                  <a:gd name="T75" fmla="*/ 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0" h="180">
                    <a:moveTo>
                      <a:pt x="170" y="74"/>
                    </a:moveTo>
                    <a:cubicBezTo>
                      <a:pt x="165" y="74"/>
                      <a:pt x="165" y="74"/>
                      <a:pt x="165" y="74"/>
                    </a:cubicBezTo>
                    <a:cubicBezTo>
                      <a:pt x="163" y="61"/>
                      <a:pt x="157" y="50"/>
                      <a:pt x="149" y="40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8" y="21"/>
                      <a:pt x="168" y="16"/>
                      <a:pt x="165" y="13"/>
                    </a:cubicBezTo>
                    <a:cubicBezTo>
                      <a:pt x="162" y="10"/>
                      <a:pt x="157" y="10"/>
                      <a:pt x="154" y="13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8" y="30"/>
                      <a:pt x="139" y="31"/>
                      <a:pt x="140" y="32"/>
                    </a:cubicBezTo>
                    <a:cubicBezTo>
                      <a:pt x="140" y="32"/>
                      <a:pt x="141" y="33"/>
                      <a:pt x="141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34"/>
                      <a:pt x="142" y="34"/>
                      <a:pt x="142" y="34"/>
                    </a:cubicBezTo>
                    <a:cubicBezTo>
                      <a:pt x="142" y="34"/>
                      <a:pt x="143" y="35"/>
                      <a:pt x="143" y="35"/>
                    </a:cubicBezTo>
                    <a:cubicBezTo>
                      <a:pt x="144" y="35"/>
                      <a:pt x="144" y="36"/>
                      <a:pt x="144" y="36"/>
                    </a:cubicBezTo>
                    <a:cubicBezTo>
                      <a:pt x="145" y="36"/>
                      <a:pt x="145" y="37"/>
                      <a:pt x="146" y="37"/>
                    </a:cubicBezTo>
                    <a:cubicBezTo>
                      <a:pt x="146" y="37"/>
                      <a:pt x="146" y="37"/>
                      <a:pt x="146" y="38"/>
                    </a:cubicBezTo>
                    <a:cubicBezTo>
                      <a:pt x="146" y="38"/>
                      <a:pt x="147" y="38"/>
                      <a:pt x="147" y="39"/>
                    </a:cubicBezTo>
                    <a:cubicBezTo>
                      <a:pt x="148" y="39"/>
                      <a:pt x="148" y="40"/>
                      <a:pt x="149" y="41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1" y="58"/>
                      <a:pt x="129" y="59"/>
                      <a:pt x="127" y="59"/>
                    </a:cubicBezTo>
                    <a:cubicBezTo>
                      <a:pt x="126" y="59"/>
                      <a:pt x="125" y="59"/>
                      <a:pt x="125" y="59"/>
                    </a:cubicBezTo>
                    <a:cubicBezTo>
                      <a:pt x="124" y="59"/>
                      <a:pt x="124" y="59"/>
                      <a:pt x="124" y="60"/>
                    </a:cubicBezTo>
                    <a:cubicBezTo>
                      <a:pt x="118" y="66"/>
                      <a:pt x="118" y="66"/>
                      <a:pt x="118" y="66"/>
                    </a:cubicBezTo>
                    <a:cubicBezTo>
                      <a:pt x="123" y="72"/>
                      <a:pt x="127" y="81"/>
                      <a:pt x="127" y="90"/>
                    </a:cubicBezTo>
                    <a:cubicBezTo>
                      <a:pt x="127" y="110"/>
                      <a:pt x="110" y="127"/>
                      <a:pt x="90" y="127"/>
                    </a:cubicBezTo>
                    <a:cubicBezTo>
                      <a:pt x="70" y="127"/>
                      <a:pt x="53" y="110"/>
                      <a:pt x="53" y="90"/>
                    </a:cubicBezTo>
                    <a:cubicBezTo>
                      <a:pt x="53" y="70"/>
                      <a:pt x="70" y="53"/>
                      <a:pt x="90" y="53"/>
                    </a:cubicBezTo>
                    <a:cubicBezTo>
                      <a:pt x="98" y="53"/>
                      <a:pt x="106" y="56"/>
                      <a:pt x="112" y="61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19" y="54"/>
                      <a:pt x="119" y="54"/>
                      <a:pt x="119" y="53"/>
                    </a:cubicBezTo>
                    <a:cubicBezTo>
                      <a:pt x="118" y="51"/>
                      <a:pt x="119" y="48"/>
                      <a:pt x="121" y="46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28" y="22"/>
                      <a:pt x="118" y="17"/>
                      <a:pt x="106" y="15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5"/>
                      <a:pt x="102" y="0"/>
                      <a:pt x="96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8" y="0"/>
                      <a:pt x="74" y="5"/>
                      <a:pt x="74" y="10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65" y="17"/>
                      <a:pt x="56" y="20"/>
                      <a:pt x="48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1" y="18"/>
                      <a:pt x="35" y="18"/>
                      <a:pt x="31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0" y="33"/>
                      <a:pt x="19" y="35"/>
                      <a:pt x="19" y="38"/>
                    </a:cubicBezTo>
                    <a:cubicBezTo>
                      <a:pt x="19" y="40"/>
                      <a:pt x="20" y="43"/>
                      <a:pt x="22" y="45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56"/>
                      <a:pt x="17" y="65"/>
                      <a:pt x="15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4" y="74"/>
                      <a:pt x="0" y="78"/>
                      <a:pt x="0" y="8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2"/>
                      <a:pt x="4" y="106"/>
                      <a:pt x="10" y="106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17" y="115"/>
                      <a:pt x="20" y="124"/>
                      <a:pt x="25" y="132"/>
                    </a:cubicBezTo>
                    <a:cubicBezTo>
                      <a:pt x="22" y="135"/>
                      <a:pt x="22" y="135"/>
                      <a:pt x="22" y="135"/>
                    </a:cubicBezTo>
                    <a:cubicBezTo>
                      <a:pt x="20" y="137"/>
                      <a:pt x="19" y="140"/>
                      <a:pt x="19" y="142"/>
                    </a:cubicBezTo>
                    <a:cubicBezTo>
                      <a:pt x="19" y="145"/>
                      <a:pt x="20" y="147"/>
                      <a:pt x="22" y="149"/>
                    </a:cubicBezTo>
                    <a:cubicBezTo>
                      <a:pt x="31" y="158"/>
                      <a:pt x="31" y="158"/>
                      <a:pt x="31" y="158"/>
                    </a:cubicBezTo>
                    <a:cubicBezTo>
                      <a:pt x="33" y="160"/>
                      <a:pt x="35" y="161"/>
                      <a:pt x="38" y="161"/>
                    </a:cubicBezTo>
                    <a:cubicBezTo>
                      <a:pt x="40" y="161"/>
                      <a:pt x="43" y="160"/>
                      <a:pt x="45" y="158"/>
                    </a:cubicBezTo>
                    <a:cubicBezTo>
                      <a:pt x="48" y="155"/>
                      <a:pt x="48" y="155"/>
                      <a:pt x="48" y="155"/>
                    </a:cubicBezTo>
                    <a:cubicBezTo>
                      <a:pt x="56" y="160"/>
                      <a:pt x="65" y="163"/>
                      <a:pt x="74" y="165"/>
                    </a:cubicBezTo>
                    <a:cubicBezTo>
                      <a:pt x="74" y="170"/>
                      <a:pt x="74" y="170"/>
                      <a:pt x="74" y="170"/>
                    </a:cubicBezTo>
                    <a:cubicBezTo>
                      <a:pt x="74" y="176"/>
                      <a:pt x="78" y="180"/>
                      <a:pt x="84" y="180"/>
                    </a:cubicBezTo>
                    <a:cubicBezTo>
                      <a:pt x="96" y="180"/>
                      <a:pt x="96" y="180"/>
                      <a:pt x="96" y="180"/>
                    </a:cubicBezTo>
                    <a:cubicBezTo>
                      <a:pt x="102" y="180"/>
                      <a:pt x="106" y="176"/>
                      <a:pt x="106" y="17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63"/>
                      <a:pt x="124" y="160"/>
                      <a:pt x="132" y="155"/>
                    </a:cubicBezTo>
                    <a:cubicBezTo>
                      <a:pt x="135" y="158"/>
                      <a:pt x="135" y="158"/>
                      <a:pt x="135" y="158"/>
                    </a:cubicBezTo>
                    <a:cubicBezTo>
                      <a:pt x="139" y="162"/>
                      <a:pt x="145" y="162"/>
                      <a:pt x="149" y="158"/>
                    </a:cubicBezTo>
                    <a:cubicBezTo>
                      <a:pt x="158" y="149"/>
                      <a:pt x="158" y="149"/>
                      <a:pt x="158" y="149"/>
                    </a:cubicBezTo>
                    <a:cubicBezTo>
                      <a:pt x="160" y="147"/>
                      <a:pt x="161" y="145"/>
                      <a:pt x="161" y="142"/>
                    </a:cubicBezTo>
                    <a:cubicBezTo>
                      <a:pt x="161" y="140"/>
                      <a:pt x="160" y="137"/>
                      <a:pt x="158" y="135"/>
                    </a:cubicBezTo>
                    <a:cubicBezTo>
                      <a:pt x="155" y="132"/>
                      <a:pt x="155" y="132"/>
                      <a:pt x="155" y="132"/>
                    </a:cubicBezTo>
                    <a:cubicBezTo>
                      <a:pt x="160" y="124"/>
                      <a:pt x="163" y="115"/>
                      <a:pt x="165" y="106"/>
                    </a:cubicBezTo>
                    <a:cubicBezTo>
                      <a:pt x="170" y="106"/>
                      <a:pt x="170" y="106"/>
                      <a:pt x="170" y="106"/>
                    </a:cubicBezTo>
                    <a:cubicBezTo>
                      <a:pt x="175" y="106"/>
                      <a:pt x="180" y="102"/>
                      <a:pt x="180" y="96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180" y="78"/>
                      <a:pt x="175" y="74"/>
                      <a:pt x="170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2E2BB745-BC69-A523-AFA3-BE8849CB1C83}"/>
                  </a:ext>
                </a:extLst>
              </p:cNvPr>
              <p:cNvSpPr/>
              <p:nvPr/>
            </p:nvSpPr>
            <p:spPr bwMode="auto">
              <a:xfrm>
                <a:off x="4208708" y="2714091"/>
                <a:ext cx="166666" cy="168275"/>
              </a:xfrm>
              <a:custGeom>
                <a:avLst/>
                <a:gdLst>
                  <a:gd name="T0" fmla="*/ 45 w 58"/>
                  <a:gd name="T1" fmla="*/ 5 h 58"/>
                  <a:gd name="T2" fmla="*/ 29 w 58"/>
                  <a:gd name="T3" fmla="*/ 0 h 58"/>
                  <a:gd name="T4" fmla="*/ 0 w 58"/>
                  <a:gd name="T5" fmla="*/ 29 h 58"/>
                  <a:gd name="T6" fmla="*/ 29 w 58"/>
                  <a:gd name="T7" fmla="*/ 58 h 58"/>
                  <a:gd name="T8" fmla="*/ 58 w 58"/>
                  <a:gd name="T9" fmla="*/ 29 h 58"/>
                  <a:gd name="T10" fmla="*/ 51 w 58"/>
                  <a:gd name="T11" fmla="*/ 11 h 58"/>
                  <a:gd name="T12" fmla="*/ 30 w 58"/>
                  <a:gd name="T13" fmla="*/ 31 h 58"/>
                  <a:gd name="T14" fmla="*/ 27 w 58"/>
                  <a:gd name="T15" fmla="*/ 33 h 58"/>
                  <a:gd name="T16" fmla="*/ 25 w 58"/>
                  <a:gd name="T17" fmla="*/ 31 h 58"/>
                  <a:gd name="T18" fmla="*/ 25 w 58"/>
                  <a:gd name="T19" fmla="*/ 26 h 58"/>
                  <a:gd name="T20" fmla="*/ 45 w 58"/>
                  <a:gd name="T21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58">
                    <a:moveTo>
                      <a:pt x="45" y="5"/>
                    </a:moveTo>
                    <a:cubicBezTo>
                      <a:pt x="41" y="2"/>
                      <a:pt x="3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45" y="58"/>
                      <a:pt x="58" y="45"/>
                      <a:pt x="58" y="29"/>
                    </a:cubicBezTo>
                    <a:cubicBezTo>
                      <a:pt x="58" y="22"/>
                      <a:pt x="55" y="16"/>
                      <a:pt x="51" y="1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9" y="32"/>
                      <a:pt x="28" y="33"/>
                      <a:pt x="27" y="33"/>
                    </a:cubicBezTo>
                    <a:cubicBezTo>
                      <a:pt x="26" y="33"/>
                      <a:pt x="25" y="32"/>
                      <a:pt x="25" y="31"/>
                    </a:cubicBezTo>
                    <a:cubicBezTo>
                      <a:pt x="23" y="30"/>
                      <a:pt x="23" y="27"/>
                      <a:pt x="25" y="26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0F21FF5-15CC-64A5-9566-6144D8EA24F6}"/>
              </a:ext>
            </a:extLst>
          </p:cNvPr>
          <p:cNvGrpSpPr/>
          <p:nvPr/>
        </p:nvGrpSpPr>
        <p:grpSpPr>
          <a:xfrm>
            <a:off x="8735464" y="1688166"/>
            <a:ext cx="670560" cy="670560"/>
            <a:chOff x="8735464" y="1688166"/>
            <a:chExt cx="670560" cy="670560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96DD9D9-0AC5-F9C6-2819-79B5CB8D4045}"/>
                </a:ext>
              </a:extLst>
            </p:cNvPr>
            <p:cNvSpPr/>
            <p:nvPr/>
          </p:nvSpPr>
          <p:spPr>
            <a:xfrm>
              <a:off x="8735464" y="1688166"/>
              <a:ext cx="670560" cy="67056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20000"/>
                    </a:schemeClr>
                  </a:gs>
                  <a:gs pos="4800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041E35CE-1F95-F1F4-B247-4C2522757BF9}"/>
                </a:ext>
              </a:extLst>
            </p:cNvPr>
            <p:cNvGrpSpPr/>
            <p:nvPr/>
          </p:nvGrpSpPr>
          <p:grpSpPr>
            <a:xfrm>
              <a:off x="8859701" y="1863349"/>
              <a:ext cx="438304" cy="310401"/>
              <a:chOff x="8763447" y="4701269"/>
              <a:chExt cx="549203" cy="388938"/>
            </a:xfrm>
            <a:solidFill>
              <a:schemeClr val="accent1"/>
            </a:solidFill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F35503E9-8FC8-0470-BAE2-8975620E5E0D}"/>
                  </a:ext>
                </a:extLst>
              </p:cNvPr>
              <p:cNvSpPr/>
              <p:nvPr/>
            </p:nvSpPr>
            <p:spPr bwMode="auto">
              <a:xfrm>
                <a:off x="8920589" y="4888594"/>
                <a:ext cx="392061" cy="201613"/>
              </a:xfrm>
              <a:custGeom>
                <a:avLst/>
                <a:gdLst>
                  <a:gd name="T0" fmla="*/ 135 w 138"/>
                  <a:gd name="T1" fmla="*/ 22 h 71"/>
                  <a:gd name="T2" fmla="*/ 126 w 138"/>
                  <a:gd name="T3" fmla="*/ 17 h 71"/>
                  <a:gd name="T4" fmla="*/ 121 w 138"/>
                  <a:gd name="T5" fmla="*/ 18 h 71"/>
                  <a:gd name="T6" fmla="*/ 69 w 138"/>
                  <a:gd name="T7" fmla="*/ 48 h 71"/>
                  <a:gd name="T8" fmla="*/ 45 w 138"/>
                  <a:gd name="T9" fmla="*/ 39 h 71"/>
                  <a:gd name="T10" fmla="*/ 44 w 138"/>
                  <a:gd name="T11" fmla="*/ 38 h 71"/>
                  <a:gd name="T12" fmla="*/ 45 w 138"/>
                  <a:gd name="T13" fmla="*/ 34 h 71"/>
                  <a:gd name="T14" fmla="*/ 48 w 138"/>
                  <a:gd name="T15" fmla="*/ 31 h 71"/>
                  <a:gd name="T16" fmla="*/ 49 w 138"/>
                  <a:gd name="T17" fmla="*/ 31 h 71"/>
                  <a:gd name="T18" fmla="*/ 65 w 138"/>
                  <a:gd name="T19" fmla="*/ 37 h 71"/>
                  <a:gd name="T20" fmla="*/ 69 w 138"/>
                  <a:gd name="T21" fmla="*/ 38 h 71"/>
                  <a:gd name="T22" fmla="*/ 79 w 138"/>
                  <a:gd name="T23" fmla="*/ 31 h 71"/>
                  <a:gd name="T24" fmla="*/ 79 w 138"/>
                  <a:gd name="T25" fmla="*/ 23 h 71"/>
                  <a:gd name="T26" fmla="*/ 73 w 138"/>
                  <a:gd name="T27" fmla="*/ 17 h 71"/>
                  <a:gd name="T28" fmla="*/ 30 w 138"/>
                  <a:gd name="T29" fmla="*/ 0 h 71"/>
                  <a:gd name="T30" fmla="*/ 24 w 138"/>
                  <a:gd name="T31" fmla="*/ 0 h 71"/>
                  <a:gd name="T32" fmla="*/ 1 w 138"/>
                  <a:gd name="T33" fmla="*/ 9 h 71"/>
                  <a:gd name="T34" fmla="*/ 0 w 138"/>
                  <a:gd name="T35" fmla="*/ 9 h 71"/>
                  <a:gd name="T36" fmla="*/ 0 w 138"/>
                  <a:gd name="T37" fmla="*/ 55 h 71"/>
                  <a:gd name="T38" fmla="*/ 1 w 138"/>
                  <a:gd name="T39" fmla="*/ 55 h 71"/>
                  <a:gd name="T40" fmla="*/ 16 w 138"/>
                  <a:gd name="T41" fmla="*/ 54 h 71"/>
                  <a:gd name="T42" fmla="*/ 31 w 138"/>
                  <a:gd name="T43" fmla="*/ 57 h 71"/>
                  <a:gd name="T44" fmla="*/ 66 w 138"/>
                  <a:gd name="T45" fmla="*/ 70 h 71"/>
                  <a:gd name="T46" fmla="*/ 70 w 138"/>
                  <a:gd name="T47" fmla="*/ 71 h 71"/>
                  <a:gd name="T48" fmla="*/ 75 w 138"/>
                  <a:gd name="T49" fmla="*/ 70 h 71"/>
                  <a:gd name="T50" fmla="*/ 131 w 138"/>
                  <a:gd name="T51" fmla="*/ 36 h 71"/>
                  <a:gd name="T52" fmla="*/ 135 w 138"/>
                  <a:gd name="T53" fmla="*/ 2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8" h="71">
                    <a:moveTo>
                      <a:pt x="135" y="22"/>
                    </a:moveTo>
                    <a:cubicBezTo>
                      <a:pt x="133" y="19"/>
                      <a:pt x="130" y="17"/>
                      <a:pt x="126" y="17"/>
                    </a:cubicBezTo>
                    <a:cubicBezTo>
                      <a:pt x="124" y="17"/>
                      <a:pt x="122" y="17"/>
                      <a:pt x="121" y="1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39"/>
                      <a:pt x="45" y="39"/>
                      <a:pt x="44" y="38"/>
                    </a:cubicBezTo>
                    <a:cubicBezTo>
                      <a:pt x="44" y="37"/>
                      <a:pt x="44" y="35"/>
                      <a:pt x="45" y="34"/>
                    </a:cubicBezTo>
                    <a:cubicBezTo>
                      <a:pt x="46" y="32"/>
                      <a:pt x="47" y="31"/>
                      <a:pt x="48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7" y="38"/>
                      <a:pt x="68" y="38"/>
                      <a:pt x="69" y="38"/>
                    </a:cubicBezTo>
                    <a:cubicBezTo>
                      <a:pt x="74" y="38"/>
                      <a:pt x="78" y="35"/>
                      <a:pt x="79" y="31"/>
                    </a:cubicBezTo>
                    <a:cubicBezTo>
                      <a:pt x="80" y="28"/>
                      <a:pt x="80" y="26"/>
                      <a:pt x="79" y="23"/>
                    </a:cubicBezTo>
                    <a:cubicBezTo>
                      <a:pt x="78" y="20"/>
                      <a:pt x="76" y="18"/>
                      <a:pt x="73" y="1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ubicBezTo>
                      <a:pt x="10" y="3"/>
                      <a:pt x="1" y="9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5"/>
                      <a:pt x="12" y="54"/>
                      <a:pt x="16" y="54"/>
                    </a:cubicBezTo>
                    <a:cubicBezTo>
                      <a:pt x="23" y="54"/>
                      <a:pt x="31" y="57"/>
                      <a:pt x="31" y="57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7" y="71"/>
                      <a:pt x="68" y="71"/>
                      <a:pt x="70" y="71"/>
                    </a:cubicBezTo>
                    <a:cubicBezTo>
                      <a:pt x="72" y="71"/>
                      <a:pt x="74" y="70"/>
                      <a:pt x="75" y="70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6" y="34"/>
                      <a:pt x="138" y="27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5A64B4BA-11EF-ED8D-BA6C-0E97C35B67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63447" y="4906056"/>
                <a:ext cx="136507" cy="168275"/>
              </a:xfrm>
              <a:custGeom>
                <a:avLst/>
                <a:gdLst>
                  <a:gd name="T0" fmla="*/ 0 w 48"/>
                  <a:gd name="T1" fmla="*/ 59 h 59"/>
                  <a:gd name="T2" fmla="*/ 48 w 48"/>
                  <a:gd name="T3" fmla="*/ 59 h 59"/>
                  <a:gd name="T4" fmla="*/ 48 w 48"/>
                  <a:gd name="T5" fmla="*/ 0 h 59"/>
                  <a:gd name="T6" fmla="*/ 0 w 48"/>
                  <a:gd name="T7" fmla="*/ 0 h 59"/>
                  <a:gd name="T8" fmla="*/ 0 w 48"/>
                  <a:gd name="T9" fmla="*/ 59 h 59"/>
                  <a:gd name="T10" fmla="*/ 30 w 48"/>
                  <a:gd name="T11" fmla="*/ 12 h 59"/>
                  <a:gd name="T12" fmla="*/ 37 w 48"/>
                  <a:gd name="T13" fmla="*/ 18 h 59"/>
                  <a:gd name="T14" fmla="*/ 30 w 48"/>
                  <a:gd name="T15" fmla="*/ 25 h 59"/>
                  <a:gd name="T16" fmla="*/ 24 w 48"/>
                  <a:gd name="T17" fmla="*/ 18 h 59"/>
                  <a:gd name="T18" fmla="*/ 30 w 48"/>
                  <a:gd name="T1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9">
                    <a:moveTo>
                      <a:pt x="0" y="59"/>
                    </a:moveTo>
                    <a:cubicBezTo>
                      <a:pt x="48" y="59"/>
                      <a:pt x="48" y="59"/>
                      <a:pt x="48" y="5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59"/>
                    </a:lnTo>
                    <a:close/>
                    <a:moveTo>
                      <a:pt x="30" y="12"/>
                    </a:moveTo>
                    <a:cubicBezTo>
                      <a:pt x="34" y="12"/>
                      <a:pt x="37" y="15"/>
                      <a:pt x="37" y="18"/>
                    </a:cubicBezTo>
                    <a:cubicBezTo>
                      <a:pt x="37" y="22"/>
                      <a:pt x="34" y="25"/>
                      <a:pt x="30" y="25"/>
                    </a:cubicBezTo>
                    <a:cubicBezTo>
                      <a:pt x="27" y="25"/>
                      <a:pt x="24" y="22"/>
                      <a:pt x="24" y="18"/>
                    </a:cubicBezTo>
                    <a:cubicBezTo>
                      <a:pt x="24" y="15"/>
                      <a:pt x="27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FC8C1A01-AA13-417B-224C-FE7F5AF5A667}"/>
                  </a:ext>
                </a:extLst>
              </p:cNvPr>
              <p:cNvSpPr/>
              <p:nvPr/>
            </p:nvSpPr>
            <p:spPr bwMode="auto">
              <a:xfrm>
                <a:off x="8953922" y="4701269"/>
                <a:ext cx="290475" cy="266700"/>
              </a:xfrm>
              <a:custGeom>
                <a:avLst/>
                <a:gdLst>
                  <a:gd name="T0" fmla="*/ 11 w 102"/>
                  <a:gd name="T1" fmla="*/ 58 h 94"/>
                  <a:gd name="T2" fmla="*/ 14 w 102"/>
                  <a:gd name="T3" fmla="*/ 58 h 94"/>
                  <a:gd name="T4" fmla="*/ 20 w 102"/>
                  <a:gd name="T5" fmla="*/ 59 h 94"/>
                  <a:gd name="T6" fmla="*/ 50 w 102"/>
                  <a:gd name="T7" fmla="*/ 71 h 94"/>
                  <a:gd name="T8" fmla="*/ 50 w 102"/>
                  <a:gd name="T9" fmla="*/ 68 h 94"/>
                  <a:gd name="T10" fmla="*/ 39 w 102"/>
                  <a:gd name="T11" fmla="*/ 65 h 94"/>
                  <a:gd name="T12" fmla="*/ 41 w 102"/>
                  <a:gd name="T13" fmla="*/ 60 h 94"/>
                  <a:gd name="T14" fmla="*/ 51 w 102"/>
                  <a:gd name="T15" fmla="*/ 63 h 94"/>
                  <a:gd name="T16" fmla="*/ 60 w 102"/>
                  <a:gd name="T17" fmla="*/ 55 h 94"/>
                  <a:gd name="T18" fmla="*/ 52 w 102"/>
                  <a:gd name="T19" fmla="*/ 47 h 94"/>
                  <a:gd name="T20" fmla="*/ 39 w 102"/>
                  <a:gd name="T21" fmla="*/ 34 h 94"/>
                  <a:gd name="T22" fmla="*/ 51 w 102"/>
                  <a:gd name="T23" fmla="*/ 21 h 94"/>
                  <a:gd name="T24" fmla="*/ 51 w 102"/>
                  <a:gd name="T25" fmla="*/ 14 h 94"/>
                  <a:gd name="T26" fmla="*/ 56 w 102"/>
                  <a:gd name="T27" fmla="*/ 14 h 94"/>
                  <a:gd name="T28" fmla="*/ 56 w 102"/>
                  <a:gd name="T29" fmla="*/ 21 h 94"/>
                  <a:gd name="T30" fmla="*/ 65 w 102"/>
                  <a:gd name="T31" fmla="*/ 24 h 94"/>
                  <a:gd name="T32" fmla="*/ 63 w 102"/>
                  <a:gd name="T33" fmla="*/ 29 h 94"/>
                  <a:gd name="T34" fmla="*/ 54 w 102"/>
                  <a:gd name="T35" fmla="*/ 26 h 94"/>
                  <a:gd name="T36" fmla="*/ 46 w 102"/>
                  <a:gd name="T37" fmla="*/ 33 h 94"/>
                  <a:gd name="T38" fmla="*/ 55 w 102"/>
                  <a:gd name="T39" fmla="*/ 41 h 94"/>
                  <a:gd name="T40" fmla="*/ 67 w 102"/>
                  <a:gd name="T41" fmla="*/ 55 h 94"/>
                  <a:gd name="T42" fmla="*/ 55 w 102"/>
                  <a:gd name="T43" fmla="*/ 68 h 94"/>
                  <a:gd name="T44" fmla="*/ 55 w 102"/>
                  <a:gd name="T45" fmla="*/ 73 h 94"/>
                  <a:gd name="T46" fmla="*/ 64 w 102"/>
                  <a:gd name="T47" fmla="*/ 76 h 94"/>
                  <a:gd name="T48" fmla="*/ 74 w 102"/>
                  <a:gd name="T49" fmla="*/ 86 h 94"/>
                  <a:gd name="T50" fmla="*/ 76 w 102"/>
                  <a:gd name="T51" fmla="*/ 94 h 94"/>
                  <a:gd name="T52" fmla="*/ 85 w 102"/>
                  <a:gd name="T53" fmla="*/ 89 h 94"/>
                  <a:gd name="T54" fmla="*/ 102 w 102"/>
                  <a:gd name="T55" fmla="*/ 51 h 94"/>
                  <a:gd name="T56" fmla="*/ 51 w 102"/>
                  <a:gd name="T57" fmla="*/ 0 h 94"/>
                  <a:gd name="T58" fmla="*/ 0 w 102"/>
                  <a:gd name="T59" fmla="*/ 51 h 94"/>
                  <a:gd name="T60" fmla="*/ 1 w 102"/>
                  <a:gd name="T61" fmla="*/ 61 h 94"/>
                  <a:gd name="T62" fmla="*/ 11 w 102"/>
                  <a:gd name="T63" fmla="*/ 5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94">
                    <a:moveTo>
                      <a:pt x="11" y="58"/>
                    </a:moveTo>
                    <a:cubicBezTo>
                      <a:pt x="12" y="58"/>
                      <a:pt x="13" y="58"/>
                      <a:pt x="14" y="58"/>
                    </a:cubicBezTo>
                    <a:cubicBezTo>
                      <a:pt x="16" y="58"/>
                      <a:pt x="18" y="58"/>
                      <a:pt x="20" y="59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6" y="68"/>
                      <a:pt x="41" y="67"/>
                      <a:pt x="39" y="65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3" y="61"/>
                      <a:pt x="47" y="63"/>
                      <a:pt x="51" y="63"/>
                    </a:cubicBezTo>
                    <a:cubicBezTo>
                      <a:pt x="57" y="63"/>
                      <a:pt x="60" y="60"/>
                      <a:pt x="60" y="55"/>
                    </a:cubicBezTo>
                    <a:cubicBezTo>
                      <a:pt x="60" y="51"/>
                      <a:pt x="57" y="49"/>
                      <a:pt x="52" y="47"/>
                    </a:cubicBezTo>
                    <a:cubicBezTo>
                      <a:pt x="44" y="44"/>
                      <a:pt x="39" y="40"/>
                      <a:pt x="39" y="34"/>
                    </a:cubicBezTo>
                    <a:cubicBezTo>
                      <a:pt x="39" y="27"/>
                      <a:pt x="44" y="23"/>
                      <a:pt x="51" y="21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60" y="21"/>
                      <a:pt x="63" y="22"/>
                      <a:pt x="65" y="2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2" y="28"/>
                      <a:pt x="59" y="26"/>
                      <a:pt x="54" y="26"/>
                    </a:cubicBezTo>
                    <a:cubicBezTo>
                      <a:pt x="48" y="26"/>
                      <a:pt x="46" y="30"/>
                      <a:pt x="46" y="33"/>
                    </a:cubicBezTo>
                    <a:cubicBezTo>
                      <a:pt x="46" y="37"/>
                      <a:pt x="49" y="38"/>
                      <a:pt x="55" y="41"/>
                    </a:cubicBezTo>
                    <a:cubicBezTo>
                      <a:pt x="63" y="44"/>
                      <a:pt x="67" y="48"/>
                      <a:pt x="67" y="55"/>
                    </a:cubicBezTo>
                    <a:cubicBezTo>
                      <a:pt x="67" y="61"/>
                      <a:pt x="63" y="66"/>
                      <a:pt x="55" y="68"/>
                    </a:cubicBezTo>
                    <a:cubicBezTo>
                      <a:pt x="55" y="73"/>
                      <a:pt x="55" y="73"/>
                      <a:pt x="55" y="73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9" y="78"/>
                      <a:pt x="72" y="81"/>
                      <a:pt x="74" y="86"/>
                    </a:cubicBezTo>
                    <a:cubicBezTo>
                      <a:pt x="75" y="89"/>
                      <a:pt x="76" y="92"/>
                      <a:pt x="76" y="94"/>
                    </a:cubicBezTo>
                    <a:cubicBezTo>
                      <a:pt x="85" y="89"/>
                      <a:pt x="85" y="89"/>
                      <a:pt x="85" y="89"/>
                    </a:cubicBezTo>
                    <a:cubicBezTo>
                      <a:pt x="96" y="79"/>
                      <a:pt x="102" y="66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0" y="54"/>
                      <a:pt x="0" y="58"/>
                      <a:pt x="1" y="61"/>
                    </a:cubicBezTo>
                    <a:cubicBezTo>
                      <a:pt x="4" y="60"/>
                      <a:pt x="7" y="59"/>
                      <a:pt x="11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" name="标题 1">
            <a:extLst>
              <a:ext uri="{FF2B5EF4-FFF2-40B4-BE49-F238E27FC236}">
                <a16:creationId xmlns:a16="http://schemas.microsoft.com/office/drawing/2014/main" id="{C5814A8E-C510-F196-647B-432EF10C5F73}"/>
              </a:ext>
            </a:extLst>
          </p:cNvPr>
          <p:cNvSpPr txBox="1">
            <a:spLocks/>
          </p:cNvSpPr>
          <p:nvPr/>
        </p:nvSpPr>
        <p:spPr>
          <a:xfrm>
            <a:off x="940232" y="294092"/>
            <a:ext cx="3088907" cy="461665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沟通协作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4A6EF1-0177-CA24-05B0-18708FF4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1714" y="265720"/>
            <a:ext cx="3088907" cy="461665"/>
          </a:xfrm>
          <a:solidFill>
            <a:srgbClr val="F0F2F6"/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DDDEEC-C8BA-01D6-A1A2-FB1CAC7DABC0}"/>
              </a:ext>
            </a:extLst>
          </p:cNvPr>
          <p:cNvSpPr txBox="1"/>
          <p:nvPr/>
        </p:nvSpPr>
        <p:spPr>
          <a:xfrm>
            <a:off x="715127" y="4968764"/>
            <a:ext cx="3025376" cy="845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建立完善的迭代发布周期，以单个功能模块为基准进行发布，并更新需求池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6D97691-4F6D-5971-E4B6-420129E01619}"/>
              </a:ext>
            </a:extLst>
          </p:cNvPr>
          <p:cNvGrpSpPr/>
          <p:nvPr/>
        </p:nvGrpSpPr>
        <p:grpSpPr>
          <a:xfrm>
            <a:off x="2799841" y="4189361"/>
            <a:ext cx="670560" cy="670560"/>
            <a:chOff x="8730115" y="4280035"/>
            <a:chExt cx="670560" cy="67056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287044C-3F3C-E6D4-9A7D-3C4B981F5140}"/>
                </a:ext>
              </a:extLst>
            </p:cNvPr>
            <p:cNvSpPr/>
            <p:nvPr/>
          </p:nvSpPr>
          <p:spPr>
            <a:xfrm>
              <a:off x="8730115" y="4280035"/>
              <a:ext cx="670560" cy="67056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20000"/>
                    </a:schemeClr>
                  </a:gs>
                  <a:gs pos="4800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60AC16AD-F18E-AC4C-D846-CCCD5AE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1642" y="4374308"/>
              <a:ext cx="485613" cy="485613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78BD01F-6B4B-9AB8-4A85-060E406A65ED}"/>
              </a:ext>
            </a:extLst>
          </p:cNvPr>
          <p:cNvSpPr txBox="1"/>
          <p:nvPr/>
        </p:nvSpPr>
        <p:spPr>
          <a:xfrm>
            <a:off x="8168001" y="5023322"/>
            <a:ext cx="2618071" cy="1621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每个迭代后会进行沟通交流，反馈遇到的问题，以及解决方案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必要的激励活动，如下午茶、团建等，增强团队协作。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0376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05.未来</a:t>
            </a:r>
            <a:r>
              <a:rPr lang="zh-CN" altLang="en-US" dirty="0"/>
              <a:t>发展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3256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F7A524B-B1AF-82F0-F3D2-3DBACCE1C638}"/>
              </a:ext>
            </a:extLst>
          </p:cNvPr>
          <p:cNvGrpSpPr/>
          <p:nvPr/>
        </p:nvGrpSpPr>
        <p:grpSpPr>
          <a:xfrm>
            <a:off x="402673" y="1231246"/>
            <a:ext cx="11122578" cy="4699771"/>
            <a:chOff x="666749" y="1230194"/>
            <a:chExt cx="10858501" cy="448068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C23C82-6617-1C08-443C-F8A62F232450}"/>
                </a:ext>
              </a:extLst>
            </p:cNvPr>
            <p:cNvSpPr/>
            <p:nvPr/>
          </p:nvSpPr>
          <p:spPr>
            <a:xfrm>
              <a:off x="666750" y="1230194"/>
              <a:ext cx="10858500" cy="4401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平台未来建设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502E82-EDBF-3652-F4CE-933122670F78}"/>
                </a:ext>
              </a:extLst>
            </p:cNvPr>
            <p:cNvSpPr/>
            <p:nvPr/>
          </p:nvSpPr>
          <p:spPr>
            <a:xfrm>
              <a:off x="666749" y="1700576"/>
              <a:ext cx="10858500" cy="3132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tx1"/>
                  </a:solidFill>
                </a:rPr>
                <a:t>大模型的发展越来越完善、成本降低、输出可控的条件下，整个平台发展方向趋向于一个平台级别的</a:t>
              </a:r>
              <a:r>
                <a:rPr kumimoji="1" lang="en-US" altLang="zh-CN" sz="1400" dirty="0">
                  <a:solidFill>
                    <a:schemeClr val="tx1"/>
                  </a:solidFill>
                </a:rPr>
                <a:t>Agent</a:t>
              </a:r>
              <a:r>
                <a:rPr kumimoji="1" lang="zh-CN" altLang="en-US" sz="1400" dirty="0">
                  <a:solidFill>
                    <a:schemeClr val="tx1"/>
                  </a:solidFill>
                </a:rPr>
                <a:t>，提供数字化系统的通用能力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E2FBC63-D355-F3BB-B586-9AFC15B24A7E}"/>
                </a:ext>
              </a:extLst>
            </p:cNvPr>
            <p:cNvGrpSpPr/>
            <p:nvPr/>
          </p:nvGrpSpPr>
          <p:grpSpPr>
            <a:xfrm>
              <a:off x="5072795" y="2218220"/>
              <a:ext cx="6449061" cy="3492662"/>
              <a:chOff x="5072795" y="2218220"/>
              <a:chExt cx="6449061" cy="349266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2411723-149C-D30B-F06D-4E615D8F5FCC}"/>
                  </a:ext>
                </a:extLst>
              </p:cNvPr>
              <p:cNvGrpSpPr/>
              <p:nvPr/>
            </p:nvGrpSpPr>
            <p:grpSpPr>
              <a:xfrm>
                <a:off x="5072795" y="2218220"/>
                <a:ext cx="2043014" cy="3492662"/>
                <a:chOff x="973302" y="1775450"/>
                <a:chExt cx="2155843" cy="3685550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5E540EC6-C04B-9F2D-4266-8D8CCBAEE924}"/>
                    </a:ext>
                  </a:extLst>
                </p:cNvPr>
                <p:cNvSpPr/>
                <p:nvPr/>
              </p:nvSpPr>
              <p:spPr>
                <a:xfrm>
                  <a:off x="973302" y="2509154"/>
                  <a:ext cx="2155843" cy="2951846"/>
                </a:xfrm>
                <a:prstGeom prst="roundRect">
                  <a:avLst>
                    <a:gd name="adj" fmla="val 3029"/>
                  </a:avLst>
                </a:prstGeom>
                <a:solidFill>
                  <a:schemeClr val="tx2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FCDB6B8-B7E6-F8AA-0EBB-D793A410DCB0}"/>
                    </a:ext>
                  </a:extLst>
                </p:cNvPr>
                <p:cNvSpPr txBox="1"/>
                <p:nvPr/>
              </p:nvSpPr>
              <p:spPr>
                <a:xfrm>
                  <a:off x="973302" y="1775450"/>
                  <a:ext cx="736155" cy="682026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3600" b="1" i="1" u="sng" dirty="0">
                      <a:solidFill>
                        <a:schemeClr val="tx2"/>
                      </a:solidFill>
                    </a:rPr>
                    <a:t>03</a:t>
                  </a:r>
                  <a:endParaRPr kumimoji="1" lang="zh-CN" altLang="en-US" sz="3600" b="1" i="1" u="sng" dirty="0">
                    <a:solidFill>
                      <a:schemeClr val="tx2"/>
                    </a:solidFill>
                  </a:endParaRPr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0F7339A5-8BCB-6027-5BE2-77E1CECC6ED5}"/>
                    </a:ext>
                  </a:extLst>
                </p:cNvPr>
                <p:cNvGrpSpPr/>
                <p:nvPr/>
              </p:nvGrpSpPr>
              <p:grpSpPr>
                <a:xfrm>
                  <a:off x="1066627" y="3057753"/>
                  <a:ext cx="2062516" cy="1207968"/>
                  <a:chOff x="767701" y="2898099"/>
                  <a:chExt cx="2062516" cy="1207968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E3A1A912-B9D6-39AE-28CB-4FB7630A0497}"/>
                      </a:ext>
                    </a:extLst>
                  </p:cNvPr>
                  <p:cNvGrpSpPr/>
                  <p:nvPr/>
                </p:nvGrpSpPr>
                <p:grpSpPr>
                  <a:xfrm>
                    <a:off x="767701" y="2898099"/>
                    <a:ext cx="2062516" cy="1207968"/>
                    <a:chOff x="2492018" y="2619516"/>
                    <a:chExt cx="2062516" cy="1207968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46981805-53A2-1816-3596-D2D3F836BD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8" y="2619516"/>
                      <a:ext cx="1969192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91440" tIns="45720" rIns="91440" bIns="45720" rtlCol="0" anchor="b" anchorCtr="0">
                      <a:norm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1" lang="zh-CN" altLang="en-US" sz="1600" b="1" dirty="0">
                          <a:solidFill>
                            <a:srgbClr val="FFFFFF"/>
                          </a:solidFill>
                        </a:rPr>
                        <a:t>数据处理</a:t>
                      </a:r>
                    </a:p>
                  </p:txBody>
                </p:sp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947A1D4C-945B-7774-03BC-DA41046B2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8" y="3309168"/>
                      <a:ext cx="2062516" cy="5183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rgbClr val="FFFFFF"/>
                          </a:solidFill>
                        </a:rPr>
                        <a:t>对接数据集，使用</a:t>
                      </a:r>
                      <a:r>
                        <a:rPr kumimoji="1" lang="en-US" altLang="zh-CN" sz="1200" dirty="0">
                          <a:solidFill>
                            <a:srgbClr val="FFFFFF"/>
                          </a:solidFill>
                        </a:rPr>
                        <a:t>AI</a:t>
                      </a:r>
                      <a:r>
                        <a:rPr kumimoji="1" lang="zh-CN" altLang="en-US" sz="1200" dirty="0">
                          <a:solidFill>
                            <a:srgbClr val="FFFFFF"/>
                          </a:solidFill>
                        </a:rPr>
                        <a:t>能力进行业务指标分析</a:t>
                      </a:r>
                    </a:p>
                  </p:txBody>
                </p:sp>
              </p:grp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564C8DF-5CFD-6018-8F1B-D07D8B083D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8350" y="3486458"/>
                    <a:ext cx="644869" cy="0"/>
                  </a:xfrm>
                  <a:prstGeom prst="straightConnector1">
                    <a:avLst/>
                  </a:prstGeom>
                  <a:ln w="25400">
                    <a:solidFill>
                      <a:srgbClr val="FFFFFF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D933CFB-7BB7-9500-12D4-FF79B0D32AAD}"/>
                  </a:ext>
                </a:extLst>
              </p:cNvPr>
              <p:cNvGrpSpPr/>
              <p:nvPr/>
            </p:nvGrpSpPr>
            <p:grpSpPr>
              <a:xfrm>
                <a:off x="7275818" y="2218220"/>
                <a:ext cx="2043014" cy="3492662"/>
                <a:chOff x="973302" y="1775450"/>
                <a:chExt cx="2155843" cy="3685550"/>
              </a:xfrm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A9D98F0C-1DA9-D36C-4966-46B9A037A9A5}"/>
                    </a:ext>
                  </a:extLst>
                </p:cNvPr>
                <p:cNvSpPr/>
                <p:nvPr/>
              </p:nvSpPr>
              <p:spPr>
                <a:xfrm>
                  <a:off x="973302" y="2509154"/>
                  <a:ext cx="2155843" cy="2951846"/>
                </a:xfrm>
                <a:prstGeom prst="roundRect">
                  <a:avLst>
                    <a:gd name="adj" fmla="val 3029"/>
                  </a:avLst>
                </a:prstGeom>
                <a:solidFill>
                  <a:schemeClr val="tx2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89E4733-BF71-F099-7A05-4112BFED62E1}"/>
                    </a:ext>
                  </a:extLst>
                </p:cNvPr>
                <p:cNvSpPr txBox="1"/>
                <p:nvPr/>
              </p:nvSpPr>
              <p:spPr>
                <a:xfrm>
                  <a:off x="973302" y="1775450"/>
                  <a:ext cx="736155" cy="682026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3600" b="1" i="1" u="sng" dirty="0">
                      <a:solidFill>
                        <a:schemeClr val="tx2"/>
                      </a:solidFill>
                    </a:rPr>
                    <a:t>04</a:t>
                  </a:r>
                  <a:endParaRPr kumimoji="1" lang="zh-CN" altLang="en-US" sz="3600" b="1" i="1" u="sng" dirty="0">
                    <a:solidFill>
                      <a:schemeClr val="tx2"/>
                    </a:solidFill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4240B34C-FB2C-C30C-6FAF-DF95FB8C38A2}"/>
                    </a:ext>
                  </a:extLst>
                </p:cNvPr>
                <p:cNvGrpSpPr/>
                <p:nvPr/>
              </p:nvGrpSpPr>
              <p:grpSpPr>
                <a:xfrm>
                  <a:off x="1066627" y="3057753"/>
                  <a:ext cx="2062516" cy="1207968"/>
                  <a:chOff x="767701" y="2898099"/>
                  <a:chExt cx="2062516" cy="1207968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CAB77608-40EF-95A8-C0DD-0F19E79A07EA}"/>
                      </a:ext>
                    </a:extLst>
                  </p:cNvPr>
                  <p:cNvGrpSpPr/>
                  <p:nvPr/>
                </p:nvGrpSpPr>
                <p:grpSpPr>
                  <a:xfrm>
                    <a:off x="767701" y="2898099"/>
                    <a:ext cx="2062516" cy="1207968"/>
                    <a:chOff x="2492018" y="2619516"/>
                    <a:chExt cx="2062516" cy="1207968"/>
                  </a:xfrm>
                </p:grpSpPr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48CEF064-3DB6-5146-C222-DC67C35343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8" y="2619516"/>
                      <a:ext cx="1969192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91440" tIns="45720" rIns="91440" bIns="45720" rtlCol="0" anchor="b" anchorCtr="0">
                      <a:norm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1" lang="zh-CN" altLang="en-US" sz="1600" b="1" dirty="0">
                          <a:solidFill>
                            <a:srgbClr val="FFFFFF"/>
                          </a:solidFill>
                        </a:rPr>
                        <a:t>图像处理</a:t>
                      </a:r>
                    </a:p>
                  </p:txBody>
                </p:sp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C08F2779-95BA-069E-16E6-B38062F83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8" y="3309168"/>
                      <a:ext cx="2062516" cy="5183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en-US" altLang="zh-CN" sz="1200" dirty="0">
                          <a:solidFill>
                            <a:srgbClr val="FFFFFF"/>
                          </a:solidFill>
                        </a:rPr>
                        <a:t>AI</a:t>
                      </a:r>
                      <a:r>
                        <a:rPr kumimoji="1" lang="zh-CN" altLang="en-US" sz="1200" dirty="0">
                          <a:solidFill>
                            <a:srgbClr val="FFFFFF"/>
                          </a:solidFill>
                        </a:rPr>
                        <a:t>设计，进行家具方面的</a:t>
                      </a:r>
                      <a:r>
                        <a:rPr kumimoji="1" lang="en-US" altLang="zh-CN" sz="1200" dirty="0">
                          <a:solidFill>
                            <a:srgbClr val="FFFFFF"/>
                          </a:solidFill>
                        </a:rPr>
                        <a:t>AI</a:t>
                      </a:r>
                      <a:r>
                        <a:rPr kumimoji="1" lang="zh-CN" altLang="en-US" sz="1200" dirty="0">
                          <a:solidFill>
                            <a:srgbClr val="FFFFFF"/>
                          </a:solidFill>
                        </a:rPr>
                        <a:t>绘图创作</a:t>
                      </a:r>
                    </a:p>
                  </p:txBody>
                </p:sp>
              </p:grp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4A45DC15-2BB9-F9E4-B066-016B1B36CC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8350" y="3486458"/>
                    <a:ext cx="644869" cy="0"/>
                  </a:xfrm>
                  <a:prstGeom prst="straightConnector1">
                    <a:avLst/>
                  </a:prstGeom>
                  <a:ln w="25400">
                    <a:solidFill>
                      <a:srgbClr val="FFFFFF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7CB9429-5608-3327-973C-E51F54415039}"/>
                  </a:ext>
                </a:extLst>
              </p:cNvPr>
              <p:cNvGrpSpPr/>
              <p:nvPr/>
            </p:nvGrpSpPr>
            <p:grpSpPr>
              <a:xfrm>
                <a:off x="9478842" y="2218220"/>
                <a:ext cx="2043014" cy="3492662"/>
                <a:chOff x="973302" y="1775450"/>
                <a:chExt cx="2155843" cy="3685550"/>
              </a:xfrm>
            </p:grpSpPr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57AE6375-F4DD-B650-7E9B-7B34DC1F6366}"/>
                    </a:ext>
                  </a:extLst>
                </p:cNvPr>
                <p:cNvSpPr/>
                <p:nvPr/>
              </p:nvSpPr>
              <p:spPr>
                <a:xfrm>
                  <a:off x="973302" y="2509154"/>
                  <a:ext cx="2155843" cy="2951846"/>
                </a:xfrm>
                <a:prstGeom prst="roundRect">
                  <a:avLst>
                    <a:gd name="adj" fmla="val 3029"/>
                  </a:avLst>
                </a:prstGeom>
                <a:solidFill>
                  <a:schemeClr val="tx2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24FCB09-B271-F574-DB55-D3E1BEE3DA23}"/>
                    </a:ext>
                  </a:extLst>
                </p:cNvPr>
                <p:cNvSpPr txBox="1"/>
                <p:nvPr/>
              </p:nvSpPr>
              <p:spPr>
                <a:xfrm>
                  <a:off x="973302" y="1775450"/>
                  <a:ext cx="736155" cy="682026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3600" b="1" i="1" u="sng" dirty="0">
                      <a:solidFill>
                        <a:schemeClr val="tx2"/>
                      </a:solidFill>
                    </a:rPr>
                    <a:t>05</a:t>
                  </a:r>
                  <a:endParaRPr kumimoji="1" lang="zh-CN" altLang="en-US" sz="3600" b="1" i="1" u="sng" dirty="0">
                    <a:solidFill>
                      <a:schemeClr val="tx2"/>
                    </a:solidFill>
                  </a:endParaRP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C530812-34E8-013B-18D3-DA62EFD5BD0F}"/>
                    </a:ext>
                  </a:extLst>
                </p:cNvPr>
                <p:cNvGrpSpPr/>
                <p:nvPr/>
              </p:nvGrpSpPr>
              <p:grpSpPr>
                <a:xfrm>
                  <a:off x="1066627" y="3057753"/>
                  <a:ext cx="2062516" cy="1655066"/>
                  <a:chOff x="767701" y="2898099"/>
                  <a:chExt cx="2062516" cy="1655066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425B351A-454E-4F15-E354-29B2A9DE41F8}"/>
                      </a:ext>
                    </a:extLst>
                  </p:cNvPr>
                  <p:cNvGrpSpPr/>
                  <p:nvPr/>
                </p:nvGrpSpPr>
                <p:grpSpPr>
                  <a:xfrm>
                    <a:off x="767701" y="2898099"/>
                    <a:ext cx="2062516" cy="1655066"/>
                    <a:chOff x="2492018" y="2619516"/>
                    <a:chExt cx="2062516" cy="1655066"/>
                  </a:xfrm>
                </p:grpSpPr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F84480C1-03B7-6C16-5D7C-2FF9FB743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8" y="2619516"/>
                      <a:ext cx="1969192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91440" tIns="45720" rIns="91440" bIns="45720" rtlCol="0" anchor="b" anchorCtr="0">
                      <a:norm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1" lang="zh-CN" altLang="en-US" sz="1600" b="1" dirty="0">
                          <a:solidFill>
                            <a:srgbClr val="FFFFFF"/>
                          </a:solidFill>
                        </a:rPr>
                        <a:t>智能管家</a:t>
                      </a:r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1B9DBA8D-5381-25D6-725C-9FF3364F2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8" y="3309168"/>
                      <a:ext cx="2062516" cy="9654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rgbClr val="FFFFFF"/>
                          </a:solidFill>
                        </a:rPr>
                        <a:t>如针对公司的知识文档</a:t>
                      </a:r>
                      <a:endParaRPr kumimoji="1" lang="en-US" altLang="zh-CN" sz="1200" dirty="0">
                        <a:solidFill>
                          <a:srgbClr val="FFFFFF"/>
                        </a:solidFill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rgbClr val="FFFFFF"/>
                          </a:solidFill>
                        </a:rPr>
                        <a:t>自动化办公流程</a:t>
                      </a:r>
                      <a:endParaRPr kumimoji="1" lang="en-US" altLang="zh-CN" sz="1200" dirty="0">
                        <a:solidFill>
                          <a:srgbClr val="FFFFFF"/>
                        </a:solidFill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rgbClr val="FFFFFF"/>
                          </a:solidFill>
                        </a:rPr>
                        <a:t>根据需求自动调度应用进行处理等</a:t>
                      </a:r>
                    </a:p>
                  </p:txBody>
                </p:sp>
              </p:grp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8EB84FEB-64A4-40DE-9108-30E5680B85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8350" y="3486458"/>
                    <a:ext cx="644869" cy="0"/>
                  </a:xfrm>
                  <a:prstGeom prst="straightConnector1">
                    <a:avLst/>
                  </a:prstGeom>
                  <a:ln w="25400">
                    <a:solidFill>
                      <a:srgbClr val="FFFFFF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 err="1"/>
              <a:t>未来</a:t>
            </a:r>
            <a:r>
              <a:rPr lang="zh-CN" altLang="en-US" dirty="0"/>
              <a:t>建设</a:t>
            </a:r>
            <a:endParaRPr lang="en-US" dirty="0"/>
          </a:p>
        </p:txBody>
      </p:sp>
      <p:sp>
        <p:nvSpPr>
          <p:cNvPr id="29" name="Rectangle: Rounded Corners 36">
            <a:extLst>
              <a:ext uri="{FF2B5EF4-FFF2-40B4-BE49-F238E27FC236}">
                <a16:creationId xmlns:a16="http://schemas.microsoft.com/office/drawing/2014/main" id="{74AF8FB6-92ED-02CA-12C5-1E7D555E5760}"/>
              </a:ext>
            </a:extLst>
          </p:cNvPr>
          <p:cNvSpPr/>
          <p:nvPr/>
        </p:nvSpPr>
        <p:spPr>
          <a:xfrm>
            <a:off x="348841" y="3007246"/>
            <a:ext cx="2092700" cy="2934134"/>
          </a:xfrm>
          <a:prstGeom prst="roundRect">
            <a:avLst>
              <a:gd name="adj" fmla="val 3029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TextBox 37">
            <a:extLst>
              <a:ext uri="{FF2B5EF4-FFF2-40B4-BE49-F238E27FC236}">
                <a16:creationId xmlns:a16="http://schemas.microsoft.com/office/drawing/2014/main" id="{CC72C6D8-4C1E-C647-12F9-C96F30ADB607}"/>
              </a:ext>
            </a:extLst>
          </p:cNvPr>
          <p:cNvSpPr txBox="1"/>
          <p:nvPr/>
        </p:nvSpPr>
        <p:spPr>
          <a:xfrm>
            <a:off x="348841" y="2293746"/>
            <a:ext cx="69762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3600" b="1" i="1" u="sng" dirty="0">
                <a:solidFill>
                  <a:schemeClr val="accent1"/>
                </a:solidFill>
              </a:rPr>
              <a:t>01</a:t>
            </a:r>
            <a:endParaRPr kumimoji="1" lang="zh-CN" altLang="en-US" sz="3600" b="1" i="1" u="sng" dirty="0">
              <a:solidFill>
                <a:schemeClr val="accent1"/>
              </a:solidFill>
            </a:endParaRPr>
          </a:p>
        </p:txBody>
      </p:sp>
      <p:sp>
        <p:nvSpPr>
          <p:cNvPr id="31" name="Rectangle 41">
            <a:extLst>
              <a:ext uri="{FF2B5EF4-FFF2-40B4-BE49-F238E27FC236}">
                <a16:creationId xmlns:a16="http://schemas.microsoft.com/office/drawing/2014/main" id="{9B480C4C-E4E3-2174-4ADB-D11359ABFD81}"/>
              </a:ext>
            </a:extLst>
          </p:cNvPr>
          <p:cNvSpPr/>
          <p:nvPr/>
        </p:nvSpPr>
        <p:spPr>
          <a:xfrm>
            <a:off x="439433" y="3552554"/>
            <a:ext cx="1911515" cy="45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1600" b="1" dirty="0">
                <a:solidFill>
                  <a:srgbClr val="FFFFFF"/>
                </a:solidFill>
              </a:rPr>
              <a:t>智能化开发辅助</a:t>
            </a:r>
          </a:p>
        </p:txBody>
      </p:sp>
      <p:sp>
        <p:nvSpPr>
          <p:cNvPr id="32" name="Rectangle 42">
            <a:extLst>
              <a:ext uri="{FF2B5EF4-FFF2-40B4-BE49-F238E27FC236}">
                <a16:creationId xmlns:a16="http://schemas.microsoft.com/office/drawing/2014/main" id="{36AA9D0D-1CFD-7D74-33C5-E908F98AE7A9}"/>
              </a:ext>
            </a:extLst>
          </p:cNvPr>
          <p:cNvSpPr/>
          <p:nvPr/>
        </p:nvSpPr>
        <p:spPr>
          <a:xfrm>
            <a:off x="439433" y="4238068"/>
            <a:ext cx="2002106" cy="1181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>
                <a:solidFill>
                  <a:srgbClr val="FFFFFF"/>
                </a:solidFill>
              </a:rPr>
              <a:t>前端可以根据上下文和代码库，预测并自动补全业务代码，提高开发效率</a:t>
            </a:r>
            <a:endParaRPr kumimoji="1" lang="en-US" altLang="zh-CN" sz="1200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endParaRPr kumimoji="1" lang="en-US" altLang="zh-CN" sz="1200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solidFill>
                  <a:srgbClr val="FFFFFF"/>
                </a:solidFill>
              </a:rPr>
              <a:t>后端可以辅助表设计相关</a:t>
            </a:r>
          </a:p>
        </p:txBody>
      </p:sp>
      <p:cxnSp>
        <p:nvCxnSpPr>
          <p:cNvPr id="33" name="Straight Arrow Connector 40">
            <a:extLst>
              <a:ext uri="{FF2B5EF4-FFF2-40B4-BE49-F238E27FC236}">
                <a16:creationId xmlns:a16="http://schemas.microsoft.com/office/drawing/2014/main" id="{0E5A17B1-0638-A31E-971C-B9BE3D872253}"/>
              </a:ext>
            </a:extLst>
          </p:cNvPr>
          <p:cNvCxnSpPr>
            <a:cxnSpLocks/>
          </p:cNvCxnSpPr>
          <p:nvPr/>
        </p:nvCxnSpPr>
        <p:spPr>
          <a:xfrm>
            <a:off x="556548" y="4137383"/>
            <a:ext cx="625981" cy="0"/>
          </a:xfrm>
          <a:prstGeom prst="straightConnector1">
            <a:avLst/>
          </a:prstGeom>
          <a:ln w="2540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">
            <a:extLst>
              <a:ext uri="{FF2B5EF4-FFF2-40B4-BE49-F238E27FC236}">
                <a16:creationId xmlns:a16="http://schemas.microsoft.com/office/drawing/2014/main" id="{656D76B1-1BF8-82E5-0BB0-9D063FD45B69}"/>
              </a:ext>
            </a:extLst>
          </p:cNvPr>
          <p:cNvSpPr/>
          <p:nvPr/>
        </p:nvSpPr>
        <p:spPr>
          <a:xfrm>
            <a:off x="2605439" y="3007247"/>
            <a:ext cx="2092700" cy="2934133"/>
          </a:xfrm>
          <a:prstGeom prst="roundRect">
            <a:avLst>
              <a:gd name="adj" fmla="val 3029"/>
            </a:avLst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226F6B3D-8846-9035-23B2-D9E489FEE46D}"/>
              </a:ext>
            </a:extLst>
          </p:cNvPr>
          <p:cNvSpPr txBox="1"/>
          <p:nvPr/>
        </p:nvSpPr>
        <p:spPr>
          <a:xfrm>
            <a:off x="2605439" y="2293747"/>
            <a:ext cx="69762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3600" b="1" i="1" u="sng" dirty="0">
                <a:solidFill>
                  <a:schemeClr val="tx2"/>
                </a:solidFill>
              </a:rPr>
              <a:t>02</a:t>
            </a:r>
            <a:endParaRPr kumimoji="1" lang="zh-CN" altLang="en-US" sz="3600" b="1" i="1" u="sng" dirty="0">
              <a:solidFill>
                <a:schemeClr val="tx2"/>
              </a:solidFill>
            </a:endParaRPr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BB202333-361C-73DF-A965-301684D8CF8D}"/>
              </a:ext>
            </a:extLst>
          </p:cNvPr>
          <p:cNvSpPr/>
          <p:nvPr/>
        </p:nvSpPr>
        <p:spPr>
          <a:xfrm>
            <a:off x="2696031" y="3552554"/>
            <a:ext cx="1911515" cy="45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1600" b="1" dirty="0">
                <a:solidFill>
                  <a:srgbClr val="FFFFFF"/>
                </a:solidFill>
              </a:rPr>
              <a:t>应用工程分析</a:t>
            </a:r>
          </a:p>
        </p:txBody>
      </p:sp>
      <p:sp>
        <p:nvSpPr>
          <p:cNvPr id="65" name="Rectangle 9">
            <a:extLst>
              <a:ext uri="{FF2B5EF4-FFF2-40B4-BE49-F238E27FC236}">
                <a16:creationId xmlns:a16="http://schemas.microsoft.com/office/drawing/2014/main" id="{CC3B923E-C413-7B25-970A-41966EB85881}"/>
              </a:ext>
            </a:extLst>
          </p:cNvPr>
          <p:cNvSpPr/>
          <p:nvPr/>
        </p:nvSpPr>
        <p:spPr>
          <a:xfrm>
            <a:off x="2696031" y="4238068"/>
            <a:ext cx="2002106" cy="772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 dirty="0">
                <a:solidFill>
                  <a:srgbClr val="FFFFFF"/>
                </a:solidFill>
              </a:rPr>
              <a:t>能够使用</a:t>
            </a:r>
            <a:r>
              <a:rPr kumimoji="1" lang="en-US" altLang="zh-CN" sz="1200" dirty="0">
                <a:solidFill>
                  <a:srgbClr val="FFFFFF"/>
                </a:solidFill>
              </a:rPr>
              <a:t>AI</a:t>
            </a:r>
            <a:r>
              <a:rPr kumimoji="1" lang="zh-CN" altLang="en-US" sz="1200" dirty="0">
                <a:solidFill>
                  <a:srgbClr val="FFFFFF"/>
                </a:solidFill>
              </a:rPr>
              <a:t>自动学习整个应用情况，并进行优化改造</a:t>
            </a:r>
          </a:p>
        </p:txBody>
      </p:sp>
      <p:cxnSp>
        <p:nvCxnSpPr>
          <p:cNvPr id="66" name="Straight Arrow Connector 7">
            <a:extLst>
              <a:ext uri="{FF2B5EF4-FFF2-40B4-BE49-F238E27FC236}">
                <a16:creationId xmlns:a16="http://schemas.microsoft.com/office/drawing/2014/main" id="{EEEAE1BC-DDD8-1950-4FA3-E0B3D047A6C2}"/>
              </a:ext>
            </a:extLst>
          </p:cNvPr>
          <p:cNvCxnSpPr>
            <a:cxnSpLocks/>
          </p:cNvCxnSpPr>
          <p:nvPr/>
        </p:nvCxnSpPr>
        <p:spPr>
          <a:xfrm>
            <a:off x="2813146" y="4137382"/>
            <a:ext cx="625981" cy="0"/>
          </a:xfrm>
          <a:prstGeom prst="straightConnector1">
            <a:avLst/>
          </a:prstGeom>
          <a:ln w="2540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88157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219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917DB-3202-FE9B-2DCF-04DB5AEE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54" y="434534"/>
            <a:ext cx="10040935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用户体验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209C58E-CBE3-3568-220D-C48C778FA70C}"/>
              </a:ext>
            </a:extLst>
          </p:cNvPr>
          <p:cNvGrpSpPr/>
          <p:nvPr/>
        </p:nvGrpSpPr>
        <p:grpSpPr>
          <a:xfrm>
            <a:off x="4478962" y="1602430"/>
            <a:ext cx="3101944" cy="1984492"/>
            <a:chOff x="4478962" y="1602430"/>
            <a:chExt cx="3101944" cy="198449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C4676C5-02CF-77F5-6516-77D4DE3FC19C}"/>
                </a:ext>
              </a:extLst>
            </p:cNvPr>
            <p:cNvSpPr/>
            <p:nvPr/>
          </p:nvSpPr>
          <p:spPr>
            <a:xfrm>
              <a:off x="4478962" y="1602430"/>
              <a:ext cx="3101944" cy="1984492"/>
            </a:xfrm>
            <a:prstGeom prst="roundRect">
              <a:avLst>
                <a:gd name="adj" fmla="val 13202"/>
              </a:avLst>
            </a:prstGeom>
            <a:gradFill flip="none" rotWithShape="1">
              <a:gsLst>
                <a:gs pos="95000">
                  <a:schemeClr val="accent1">
                    <a:lumMod val="60000"/>
                    <a:lumOff val="40000"/>
                  </a:schemeClr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81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1684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>
              <a:spAutoFit/>
            </a:bodyPr>
            <a:lstStyle/>
            <a:p>
              <a:pPr algn="ctr"/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044F045-1893-125D-6F7B-3A5339D8F1A9}"/>
                </a:ext>
              </a:extLst>
            </p:cNvPr>
            <p:cNvSpPr txBox="1"/>
            <p:nvPr/>
          </p:nvSpPr>
          <p:spPr>
            <a:xfrm>
              <a:off x="4921193" y="2235428"/>
              <a:ext cx="2349614" cy="10926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整个完成度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60%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在用户样式自定义上不支持</a:t>
              </a:r>
              <a:endPara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</a:rPr>
                <a:t>在自定义请求中部分支持</a:t>
              </a:r>
              <a:endParaRPr lang="en-US" altLang="zh-CN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在</a:t>
              </a:r>
              <a:r>
                <a:rPr lang="en-US" altLang="zh-CN" sz="1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UI</a:t>
              </a:r>
              <a:r>
                <a:rPr lang="zh-CN" altLang="en-US" sz="1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组件可选上不足</a:t>
              </a:r>
              <a:endParaRPr lang="zh-CN" altLang="en-US" sz="1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89A6A5-ABF5-828E-C1A4-4B3542A124A9}"/>
                </a:ext>
              </a:extLst>
            </p:cNvPr>
            <p:cNvSpPr txBox="1"/>
            <p:nvPr/>
          </p:nvSpPr>
          <p:spPr>
            <a:xfrm>
              <a:off x="4922028" y="1807770"/>
              <a:ext cx="131125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功能完成度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97C5A9A-4B3D-3226-7067-A4F318993838}"/>
              </a:ext>
            </a:extLst>
          </p:cNvPr>
          <p:cNvGrpSpPr/>
          <p:nvPr/>
        </p:nvGrpSpPr>
        <p:grpSpPr>
          <a:xfrm>
            <a:off x="780758" y="4138744"/>
            <a:ext cx="3101944" cy="1984492"/>
            <a:chOff x="780758" y="4138744"/>
            <a:chExt cx="3101944" cy="1984492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7A5B3C1-E006-5BA6-B515-14249FF2EEC0}"/>
                </a:ext>
              </a:extLst>
            </p:cNvPr>
            <p:cNvSpPr/>
            <p:nvPr/>
          </p:nvSpPr>
          <p:spPr>
            <a:xfrm>
              <a:off x="780758" y="4138744"/>
              <a:ext cx="3101944" cy="1984492"/>
            </a:xfrm>
            <a:prstGeom prst="roundRect">
              <a:avLst>
                <a:gd name="adj" fmla="val 13202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1684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>
              <a:sp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8C0B3C5-117F-D1BD-0FA4-43CB830D0BFA}"/>
                </a:ext>
              </a:extLst>
            </p:cNvPr>
            <p:cNvSpPr txBox="1"/>
            <p:nvPr/>
          </p:nvSpPr>
          <p:spPr>
            <a:xfrm>
              <a:off x="1036724" y="4789990"/>
              <a:ext cx="2758046" cy="1037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</a:rPr>
                <a:t>UI</a:t>
              </a:r>
              <a:r>
                <a:rPr lang="zh-CN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</a:rPr>
                <a:t>操作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交互流畅，用户上手成本较低，能够直观的感受到交互逻辑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D7B323D-A433-151E-3844-CEC5DD875D1E}"/>
                </a:ext>
              </a:extLst>
            </p:cNvPr>
            <p:cNvSpPr txBox="1"/>
            <p:nvPr/>
          </p:nvSpPr>
          <p:spPr>
            <a:xfrm>
              <a:off x="1030312" y="4385224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UI</a:t>
              </a:r>
              <a:r>
                <a:rPr lang="zh-CN" altLang="en-US" sz="20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操作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5AF167C-3E55-73B0-621A-1AC24B3B6001}"/>
              </a:ext>
            </a:extLst>
          </p:cNvPr>
          <p:cNvGrpSpPr/>
          <p:nvPr/>
        </p:nvGrpSpPr>
        <p:grpSpPr>
          <a:xfrm>
            <a:off x="768154" y="1602430"/>
            <a:ext cx="3101944" cy="1984492"/>
            <a:chOff x="768154" y="1602430"/>
            <a:chExt cx="3101944" cy="1984492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3A19E84-0FF3-936A-8487-0F20BD696E98}"/>
                </a:ext>
              </a:extLst>
            </p:cNvPr>
            <p:cNvSpPr/>
            <p:nvPr/>
          </p:nvSpPr>
          <p:spPr>
            <a:xfrm>
              <a:off x="768154" y="1602430"/>
              <a:ext cx="3101944" cy="1984492"/>
            </a:xfrm>
            <a:prstGeom prst="roundRect">
              <a:avLst>
                <a:gd name="adj" fmla="val 13202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1684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>
              <a:sp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311E4B5-20B2-2373-1335-EDFD5C05673B}"/>
                </a:ext>
              </a:extLst>
            </p:cNvPr>
            <p:cNvSpPr txBox="1"/>
            <p:nvPr/>
          </p:nvSpPr>
          <p:spPr>
            <a:xfrm>
              <a:off x="1036724" y="2320252"/>
              <a:ext cx="2349614" cy="5324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15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分钟左右，常用功能熟悉后可进一步提升</a:t>
              </a:r>
              <a:endPara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2D1F12B-4FA4-99E3-8140-AB2EA742F878}"/>
                </a:ext>
              </a:extLst>
            </p:cNvPr>
            <p:cNvSpPr txBox="1"/>
            <p:nvPr/>
          </p:nvSpPr>
          <p:spPr>
            <a:xfrm>
              <a:off x="1036724" y="1807770"/>
              <a:ext cx="1019510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开发时长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28E46E4-2553-DBBA-43EF-ADFA0DBB1CAA}"/>
              </a:ext>
            </a:extLst>
          </p:cNvPr>
          <p:cNvGrpSpPr/>
          <p:nvPr/>
        </p:nvGrpSpPr>
        <p:grpSpPr>
          <a:xfrm>
            <a:off x="4478962" y="4138744"/>
            <a:ext cx="3101944" cy="1984492"/>
            <a:chOff x="4478962" y="4138744"/>
            <a:chExt cx="3101944" cy="1984492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39CF4BF-3DC7-D275-2DDC-59D37B3B4342}"/>
                </a:ext>
              </a:extLst>
            </p:cNvPr>
            <p:cNvSpPr/>
            <p:nvPr/>
          </p:nvSpPr>
          <p:spPr>
            <a:xfrm>
              <a:off x="4478962" y="4138744"/>
              <a:ext cx="3101944" cy="1984492"/>
            </a:xfrm>
            <a:prstGeom prst="roundRect">
              <a:avLst>
                <a:gd name="adj" fmla="val 13202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1684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>
              <a:sp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7C7AF1A-C2D5-EBC0-76A7-83BF3F5CF4E2}"/>
                </a:ext>
              </a:extLst>
            </p:cNvPr>
            <p:cNvSpPr txBox="1"/>
            <p:nvPr/>
          </p:nvSpPr>
          <p:spPr>
            <a:xfrm>
              <a:off x="4728119" y="4624427"/>
              <a:ext cx="2712915" cy="137120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区块绑定数据源，能够快速搭建前后端对应的模板逻辑，面对中后台界面布局能够快速完成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b="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</a:rPr>
                <a:t>缺少在线编码的方式精确控制样式和处理业务逻辑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51E0408-9E86-69F4-2307-48B9459101BF}"/>
                </a:ext>
              </a:extLst>
            </p:cNvPr>
            <p:cNvSpPr txBox="1"/>
            <p:nvPr/>
          </p:nvSpPr>
          <p:spPr>
            <a:xfrm>
              <a:off x="4728119" y="4316650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界面搭建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C4CAFE0-F6A6-27A8-ACAD-B7FED96C137D}"/>
              </a:ext>
            </a:extLst>
          </p:cNvPr>
          <p:cNvGrpSpPr/>
          <p:nvPr/>
        </p:nvGrpSpPr>
        <p:grpSpPr>
          <a:xfrm>
            <a:off x="8265098" y="4138744"/>
            <a:ext cx="3101944" cy="1984492"/>
            <a:chOff x="8265098" y="4138744"/>
            <a:chExt cx="3101944" cy="1984492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B5B0C8F-8309-2FF7-F93D-2E133A1B36E4}"/>
                </a:ext>
              </a:extLst>
            </p:cNvPr>
            <p:cNvSpPr/>
            <p:nvPr/>
          </p:nvSpPr>
          <p:spPr>
            <a:xfrm>
              <a:off x="8265098" y="4138744"/>
              <a:ext cx="3101944" cy="1984492"/>
            </a:xfrm>
            <a:prstGeom prst="roundRect">
              <a:avLst>
                <a:gd name="adj" fmla="val 13202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1684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>
              <a:sp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9EBA20B-7B95-F8C1-B66F-BB156DB0E867}"/>
                </a:ext>
              </a:extLst>
            </p:cNvPr>
            <p:cNvSpPr txBox="1"/>
            <p:nvPr/>
          </p:nvSpPr>
          <p:spPr>
            <a:xfrm>
              <a:off x="8631166" y="4789990"/>
              <a:ext cx="2349614" cy="8125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</a:rPr>
                <a:t>支持简单可视化业务逻辑编排</a:t>
              </a:r>
              <a:endParaRPr lang="en-US" altLang="zh-CN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复杂业务逻辑不支持外部</a:t>
              </a:r>
              <a:r>
                <a:rPr lang="en-US" altLang="zh-CN" sz="1400" dirty="0" err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api</a:t>
              </a:r>
              <a:r>
                <a:rPr lang="zh-CN" altLang="en-US" sz="1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导入</a:t>
              </a:r>
              <a:endParaRPr lang="zh-CN" altLang="en-US" sz="1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E2ECB49-1437-1E1C-CD7C-77F518688CCB}"/>
                </a:ext>
              </a:extLst>
            </p:cNvPr>
            <p:cNvSpPr txBox="1"/>
            <p:nvPr/>
          </p:nvSpPr>
          <p:spPr>
            <a:xfrm>
              <a:off x="8641263" y="4385225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工作流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6800CEF-A728-3297-E328-F200D4DD5863}"/>
              </a:ext>
            </a:extLst>
          </p:cNvPr>
          <p:cNvGrpSpPr/>
          <p:nvPr/>
        </p:nvGrpSpPr>
        <p:grpSpPr>
          <a:xfrm>
            <a:off x="8189770" y="1644941"/>
            <a:ext cx="3101944" cy="1984492"/>
            <a:chOff x="8189770" y="1644941"/>
            <a:chExt cx="3101944" cy="198449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C7E0594-525A-E12F-65C0-CEF3FB0759A0}"/>
                </a:ext>
              </a:extLst>
            </p:cNvPr>
            <p:cNvSpPr/>
            <p:nvPr/>
          </p:nvSpPr>
          <p:spPr>
            <a:xfrm>
              <a:off x="8189770" y="1644941"/>
              <a:ext cx="3101944" cy="1984492"/>
            </a:xfrm>
            <a:prstGeom prst="roundRect">
              <a:avLst>
                <a:gd name="adj" fmla="val 13202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16840" sx="102000" sy="102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125" tIns="42062" rIns="84125" bIns="42062" rtlCol="0" anchor="ctr">
              <a:sp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90F7406-CCCC-ABDD-D60F-B8BEF8A37061}"/>
                </a:ext>
              </a:extLst>
            </p:cNvPr>
            <p:cNvSpPr txBox="1"/>
            <p:nvPr/>
          </p:nvSpPr>
          <p:spPr>
            <a:xfrm>
              <a:off x="8641263" y="2388236"/>
              <a:ext cx="2349614" cy="8125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支持在线数据库编辑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支持第三方数据源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b="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</a:rPr>
                <a:t>表设计关联不支持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0B9B016-EE61-4526-197C-1B4D3CF5C943}"/>
                </a:ext>
              </a:extLst>
            </p:cNvPr>
            <p:cNvSpPr txBox="1"/>
            <p:nvPr/>
          </p:nvSpPr>
          <p:spPr>
            <a:xfrm>
              <a:off x="8708164" y="1835606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数据源设计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171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917DB-3202-FE9B-2DCF-04DB5AEE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54" y="434534"/>
            <a:ext cx="10040935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技术路线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9F63F21-5DDD-9FCC-A0EA-371A48BE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1" y="1335510"/>
            <a:ext cx="99060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7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917DB-3202-FE9B-2DCF-04DB5AEE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54" y="434534"/>
            <a:ext cx="10040935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功能对比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EF17CA-61BC-A5DE-BB26-3B9B943F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54" y="1250428"/>
            <a:ext cx="7681038" cy="52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3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917DB-3202-FE9B-2DCF-04DB5AEE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54" y="434534"/>
            <a:ext cx="10040935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社区生态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F58C37-5CFD-C03C-FA26-8E0291AA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54" y="1055022"/>
            <a:ext cx="7446174" cy="572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1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917DB-3202-FE9B-2DCF-04DB5AEE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552" y="241039"/>
            <a:ext cx="10040935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竞品分析总结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E1F6DB-6DC1-96E0-4125-9B344EE3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1" y="1167608"/>
            <a:ext cx="11347623" cy="51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88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310_Outline/20240310/images_object_7001_8000/275bd98b-0d21-40e2-9f86-c4d08162e7d3-2.source.default.zh-Hans.jpg"/>
  <p:tag name="OFFICEPLUS.THEME" val="New_Batches_0310_Outline/20240310/images_object_7001_8000/275bd98b-0d21-40e2-9f86-c4d08162e7d3-2.source.default.zh-Hans-7.pptx"/>
  <p:tag name="OFFICEPLUS.OUTLINE" val="1455483"/>
  <p:tag name="OFFICEPLUS.OUTLINEEXTERNAL" val="27ddbb25-7084-ed01-df63-e3e34c81fb5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84612b-7c5c-4cc8-bcd8-e89d3f03af64.pptx"/>
  <p:tag name="OFFICEPLUS.TAG" val="bd142c3d-b2ac-49d2-945d-a40ea7d68a02"/>
  <p:tag name="OFFICEPLUS.OUTLINECONTENT" val="367174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e69c5ac3-dafd-4b9a-bbf1-d26a1016f8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990513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4ded3af6-26c3-4933-8efc-835e73da6d8d.pptx"/>
  <p:tag name="OFFICEPLUS.TAG" val="bd142c3d-b2ac-49d2-945d-a40ea7d68a02"/>
  <p:tag name="OFFICEPLUS.OUTLINECONTENT" val="175976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99051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99051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99051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9905146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13B0A"/>
      </a:accent1>
      <a:accent2>
        <a:srgbClr val="684456"/>
      </a:accent2>
      <a:accent3>
        <a:srgbClr val="17548F"/>
      </a:accent3>
      <a:accent4>
        <a:srgbClr val="2F91D8"/>
      </a:accent4>
      <a:accent5>
        <a:srgbClr val="456597"/>
      </a:accent5>
      <a:accent6>
        <a:srgbClr val="8E737F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7053</TotalTime>
  <Words>2330</Words>
  <Application>Microsoft Office PowerPoint</Application>
  <PresentationFormat>宽屏</PresentationFormat>
  <Paragraphs>314</Paragraphs>
  <Slides>43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Gotham Rounded Book</vt:lpstr>
      <vt:lpstr>OPPOSans L</vt:lpstr>
      <vt:lpstr>OPPOSans R</vt:lpstr>
      <vt:lpstr>阿里巴巴普惠体 B</vt:lpstr>
      <vt:lpstr>阿里巴巴普惠体 R</vt:lpstr>
      <vt:lpstr>等线</vt:lpstr>
      <vt:lpstr>微软雅黑</vt:lpstr>
      <vt:lpstr>Arial</vt:lpstr>
      <vt:lpstr>Open Sans</vt:lpstr>
      <vt:lpstr>Designed by OfficePLUS</vt:lpstr>
      <vt:lpstr>NocoBase体验</vt:lpstr>
      <vt:lpstr>PowerPoint 演示文稿</vt:lpstr>
      <vt:lpstr>PowerPoint 演示文稿</vt:lpstr>
      <vt:lpstr>PowerPoint 演示文稿</vt:lpstr>
      <vt:lpstr>用户体验</vt:lpstr>
      <vt:lpstr>技术路线</vt:lpstr>
      <vt:lpstr>功能对比</vt:lpstr>
      <vt:lpstr>社区生态</vt:lpstr>
      <vt:lpstr>竞品分析总结</vt:lpstr>
      <vt:lpstr>功能对比</vt:lpstr>
      <vt:lpstr>总结</vt:lpstr>
      <vt:lpstr>低代码平台产品规划</vt:lpstr>
      <vt:lpstr>PowerPoint 演示文稿</vt:lpstr>
      <vt:lpstr>01.ERP系统迁移</vt:lpstr>
      <vt:lpstr>ERP系统迁移 </vt:lpstr>
      <vt:lpstr>系统迁移计划</vt:lpstr>
      <vt:lpstr>02.低代码行情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03.低代码产品规划</vt:lpstr>
      <vt:lpstr>PowerPoint 演示文稿</vt:lpstr>
      <vt:lpstr>PowerPoint 演示文稿</vt:lpstr>
      <vt:lpstr>低代码平台核心功能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优势总结</vt:lpstr>
      <vt:lpstr>劣势总结</vt:lpstr>
      <vt:lpstr>04.项目管理 </vt:lpstr>
      <vt:lpstr>PowerPoint 演示文稿</vt:lpstr>
      <vt:lpstr> </vt:lpstr>
      <vt:lpstr> </vt:lpstr>
      <vt:lpstr>05.未来发展</vt:lpstr>
      <vt:lpstr>未来建设</vt:lpstr>
      <vt:lpstr>Thank You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啊 港</cp:lastModifiedBy>
  <cp:revision>3</cp:revision>
  <dcterms:created xsi:type="dcterms:W3CDTF">2023-07-20T03:04:31Z</dcterms:created>
  <dcterms:modified xsi:type="dcterms:W3CDTF">2024-06-19T05:42:48Z</dcterms:modified>
</cp:coreProperties>
</file>